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82"/>
  </p:notesMasterIdLst>
  <p:sldIdLst>
    <p:sldId id="258" r:id="rId3"/>
    <p:sldId id="346" r:id="rId4"/>
    <p:sldId id="260" r:id="rId5"/>
    <p:sldId id="312" r:id="rId6"/>
    <p:sldId id="313" r:id="rId7"/>
    <p:sldId id="382" r:id="rId8"/>
    <p:sldId id="389" r:id="rId9"/>
    <p:sldId id="383" r:id="rId10"/>
    <p:sldId id="293" r:id="rId11"/>
    <p:sldId id="386" r:id="rId12"/>
    <p:sldId id="387" r:id="rId13"/>
    <p:sldId id="385" r:id="rId14"/>
    <p:sldId id="384" r:id="rId15"/>
    <p:sldId id="301" r:id="rId16"/>
    <p:sldId id="302" r:id="rId17"/>
    <p:sldId id="303" r:id="rId18"/>
    <p:sldId id="391" r:id="rId19"/>
    <p:sldId id="390" r:id="rId20"/>
    <p:sldId id="388" r:id="rId21"/>
    <p:sldId id="265" r:id="rId22"/>
    <p:sldId id="352" r:id="rId23"/>
    <p:sldId id="353" r:id="rId24"/>
    <p:sldId id="268" r:id="rId25"/>
    <p:sldId id="269" r:id="rId26"/>
    <p:sldId id="270" r:id="rId27"/>
    <p:sldId id="271" r:id="rId28"/>
    <p:sldId id="355" r:id="rId29"/>
    <p:sldId id="274" r:id="rId30"/>
    <p:sldId id="275" r:id="rId31"/>
    <p:sldId id="276" r:id="rId32"/>
    <p:sldId id="278" r:id="rId33"/>
    <p:sldId id="279" r:id="rId34"/>
    <p:sldId id="280" r:id="rId35"/>
    <p:sldId id="359" r:id="rId36"/>
    <p:sldId id="283" r:id="rId37"/>
    <p:sldId id="284" r:id="rId38"/>
    <p:sldId id="285" r:id="rId39"/>
    <p:sldId id="358" r:id="rId40"/>
    <p:sldId id="286" r:id="rId41"/>
    <p:sldId id="357" r:id="rId42"/>
    <p:sldId id="287" r:id="rId43"/>
    <p:sldId id="288" r:id="rId44"/>
    <p:sldId id="289" r:id="rId45"/>
    <p:sldId id="290" r:id="rId46"/>
    <p:sldId id="291" r:id="rId47"/>
    <p:sldId id="292" r:id="rId48"/>
    <p:sldId id="351" r:id="rId49"/>
    <p:sldId id="266" r:id="rId50"/>
    <p:sldId id="267" r:id="rId51"/>
    <p:sldId id="392" r:id="rId52"/>
    <p:sldId id="393" r:id="rId53"/>
    <p:sldId id="394" r:id="rId54"/>
    <p:sldId id="395" r:id="rId55"/>
    <p:sldId id="272" r:id="rId56"/>
    <p:sldId id="273" r:id="rId57"/>
    <p:sldId id="396" r:id="rId58"/>
    <p:sldId id="397" r:id="rId59"/>
    <p:sldId id="398" r:id="rId60"/>
    <p:sldId id="277" r:id="rId61"/>
    <p:sldId id="399" r:id="rId62"/>
    <p:sldId id="281" r:id="rId63"/>
    <p:sldId id="282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294" r:id="rId76"/>
    <p:sldId id="295" r:id="rId77"/>
    <p:sldId id="296" r:id="rId78"/>
    <p:sldId id="298" r:id="rId79"/>
    <p:sldId id="300" r:id="rId80"/>
    <p:sldId id="411" r:id="rId81"/>
  </p:sldIdLst>
  <p:sldSz cx="9144000" cy="5143500" type="screen16x9"/>
  <p:notesSz cx="6858000" cy="9144000"/>
  <p:embeddedFontLst>
    <p:embeddedFont>
      <p:font typeface="Anton" pitchFamily="2" charset="0"/>
      <p:regular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Didact Gothic" panose="00000500000000000000" pitchFamily="2" charset="0"/>
      <p:regular r:id="rId88"/>
    </p:embeddedFont>
    <p:embeddedFont>
      <p:font typeface="Helvetica Neue" panose="020B0604020202020204" charset="0"/>
      <p:regular r:id="rId89"/>
      <p:bold r:id="rId90"/>
      <p:italic r:id="rId91"/>
      <p:boldItalic r:id="rId92"/>
    </p:embeddedFont>
    <p:embeddedFont>
      <p:font typeface="Helvetica Neue Light" panose="020B0604020202020204" charset="0"/>
      <p:regular r:id="rId93"/>
      <p:bold r:id="rId94"/>
      <p:italic r:id="rId95"/>
      <p:boldItalic r:id="rId96"/>
    </p:embeddedFont>
    <p:embeddedFont>
      <p:font typeface="Lato" panose="020F0502020204030203" pitchFamily="34" charset="0"/>
      <p:regular r:id="rId97"/>
      <p:bold r:id="rId98"/>
      <p:italic r:id="rId99"/>
      <p:boldItalic r:id="rId100"/>
    </p:embeddedFont>
    <p:embeddedFont>
      <p:font typeface="Lato Light" panose="020F0502020204030203" pitchFamily="34" charset="0"/>
      <p:regular r:id="rId101"/>
      <p: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C5C6A-2800-4189-80BD-2C33ACB34E78}" v="7" dt="2022-10-15T18:52:56.647"/>
  </p1510:revLst>
</p1510:revInfo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71981" autoAdjust="0"/>
  </p:normalViewPr>
  <p:slideViewPr>
    <p:cSldViewPr snapToGrid="0">
      <p:cViewPr varScale="1">
        <p:scale>
          <a:sx n="66" d="100"/>
          <a:sy n="66" d="100"/>
        </p:scale>
        <p:origin x="9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20.fntdata"/><Relationship Id="rId5" Type="http://schemas.openxmlformats.org/officeDocument/2006/relationships/slide" Target="slides/slide3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font" Target="fonts/font3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5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5.fntdata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8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Angel PAEZ" userId="5867aea35a860aa4" providerId="LiveId" clId="{EBE06F25-2450-4CE4-AAD5-793AF49F5559}"/>
    <pc:docChg chg="undo custSel addSld delSld modSld sldOrd">
      <pc:chgData name="Jorge Angel PAEZ" userId="5867aea35a860aa4" providerId="LiveId" clId="{EBE06F25-2450-4CE4-AAD5-793AF49F5559}" dt="2022-09-27T22:10:42.398" v="982"/>
      <pc:docMkLst>
        <pc:docMk/>
      </pc:docMkLst>
      <pc:sldChg chg="modSp mod">
        <pc:chgData name="Jorge Angel PAEZ" userId="5867aea35a860aa4" providerId="LiveId" clId="{EBE06F25-2450-4CE4-AAD5-793AF49F5559}" dt="2022-09-27T19:28:21.254" v="36" actId="20577"/>
        <pc:sldMkLst>
          <pc:docMk/>
          <pc:sldMk cId="0" sldId="260"/>
        </pc:sldMkLst>
        <pc:spChg chg="mod">
          <ac:chgData name="Jorge Angel PAEZ" userId="5867aea35a860aa4" providerId="LiveId" clId="{EBE06F25-2450-4CE4-AAD5-793AF49F5559}" dt="2022-09-27T19:28:21.254" v="36" actId="20577"/>
          <ac:spMkLst>
            <pc:docMk/>
            <pc:sldMk cId="0" sldId="260"/>
            <ac:spMk id="18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265"/>
        </pc:sldMkLst>
      </pc:sldChg>
      <pc:sldChg chg="modSp add del mod setBg modNotes">
        <pc:chgData name="Jorge Angel PAEZ" userId="5867aea35a860aa4" providerId="LiveId" clId="{EBE06F25-2450-4CE4-AAD5-793AF49F5559}" dt="2022-09-27T19:30:07.604" v="40" actId="207"/>
        <pc:sldMkLst>
          <pc:docMk/>
          <pc:sldMk cId="0" sldId="266"/>
        </pc:sldMkLst>
        <pc:spChg chg="mod">
          <ac:chgData name="Jorge Angel PAEZ" userId="5867aea35a860aa4" providerId="LiveId" clId="{EBE06F25-2450-4CE4-AAD5-793AF49F5559}" dt="2022-09-27T19:30:07.604" v="40" actId="207"/>
          <ac:spMkLst>
            <pc:docMk/>
            <pc:sldMk cId="0" sldId="266"/>
            <ac:spMk id="314" creationId="{00000000-0000-0000-0000-000000000000}"/>
          </ac:spMkLst>
        </pc:spChg>
      </pc:sldChg>
      <pc:sldChg chg="modSp add del mod setBg modNotes">
        <pc:chgData name="Jorge Angel PAEZ" userId="5867aea35a860aa4" providerId="LiveId" clId="{EBE06F25-2450-4CE4-AAD5-793AF49F5559}" dt="2022-09-27T19:30:17.219" v="43" actId="207"/>
        <pc:sldMkLst>
          <pc:docMk/>
          <pc:sldMk cId="0" sldId="267"/>
        </pc:sldMkLst>
        <pc:spChg chg="mod">
          <ac:chgData name="Jorge Angel PAEZ" userId="5867aea35a860aa4" providerId="LiveId" clId="{EBE06F25-2450-4CE4-AAD5-793AF49F5559}" dt="2022-09-27T19:30:17.219" v="43" actId="207"/>
          <ac:spMkLst>
            <pc:docMk/>
            <pc:sldMk cId="0" sldId="267"/>
            <ac:spMk id="31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40:34.284" v="324" actId="207"/>
        <pc:sldMkLst>
          <pc:docMk/>
          <pc:sldMk cId="0" sldId="268"/>
        </pc:sldMkLst>
        <pc:spChg chg="mod">
          <ac:chgData name="Jorge Angel PAEZ" userId="5867aea35a860aa4" providerId="LiveId" clId="{EBE06F25-2450-4CE4-AAD5-793AF49F5559}" dt="2022-09-27T19:40:34.284" v="324" actId="207"/>
          <ac:spMkLst>
            <pc:docMk/>
            <pc:sldMk cId="0" sldId="268"/>
            <ac:spMk id="32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8:26.174" v="289" actId="478"/>
          <ac:picMkLst>
            <pc:docMk/>
            <pc:sldMk cId="0" sldId="268"/>
            <ac:picMk id="326" creationId="{00000000-0000-0000-0000-000000000000}"/>
          </ac:picMkLst>
        </pc:picChg>
        <pc:picChg chg="mod">
          <ac:chgData name="Jorge Angel PAEZ" userId="5867aea35a860aa4" providerId="LiveId" clId="{EBE06F25-2450-4CE4-AAD5-793AF49F5559}" dt="2022-09-27T19:40:21.094" v="316" actId="1076"/>
          <ac:picMkLst>
            <pc:docMk/>
            <pc:sldMk cId="0" sldId="268"/>
            <ac:picMk id="32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30.314" v="335" actId="478"/>
        <pc:sldMkLst>
          <pc:docMk/>
          <pc:sldMk cId="0" sldId="269"/>
        </pc:sldMkLst>
        <pc:spChg chg="mod">
          <ac:chgData name="Jorge Angel PAEZ" userId="5867aea35a860aa4" providerId="LiveId" clId="{EBE06F25-2450-4CE4-AAD5-793AF49F5559}" dt="2022-09-27T19:40:51.672" v="326" actId="114"/>
          <ac:spMkLst>
            <pc:docMk/>
            <pc:sldMk cId="0" sldId="269"/>
            <ac:spMk id="3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30.314" v="335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19:41:27.072" v="334" actId="478"/>
        <pc:sldMkLst>
          <pc:docMk/>
          <pc:sldMk cId="0" sldId="270"/>
        </pc:sldMkLst>
        <pc:spChg chg="mod">
          <ac:chgData name="Jorge Angel PAEZ" userId="5867aea35a860aa4" providerId="LiveId" clId="{EBE06F25-2450-4CE4-AAD5-793AF49F5559}" dt="2022-09-27T19:40:58.589" v="328" actId="207"/>
          <ac:spMkLst>
            <pc:docMk/>
            <pc:sldMk cId="0" sldId="270"/>
            <ac:spMk id="33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7.072" v="334" actId="478"/>
          <ac:picMkLst>
            <pc:docMk/>
            <pc:sldMk cId="0" sldId="270"/>
            <ac:picMk id="34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3:17.363" v="973" actId="47"/>
        <pc:sldMkLst>
          <pc:docMk/>
          <pc:sldMk cId="0" sldId="271"/>
        </pc:sldMkLst>
        <pc:spChg chg="mod">
          <ac:chgData name="Jorge Angel PAEZ" userId="5867aea35a860aa4" providerId="LiveId" clId="{EBE06F25-2450-4CE4-AAD5-793AF49F5559}" dt="2022-09-27T19:41:08.561" v="330" actId="114"/>
          <ac:spMkLst>
            <pc:docMk/>
            <pc:sldMk cId="0" sldId="271"/>
            <ac:spMk id="34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41:21.854" v="332" actId="478"/>
          <ac:spMkLst>
            <pc:docMk/>
            <pc:sldMk cId="0" sldId="271"/>
            <ac:spMk id="35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1:24.174" v="333" actId="478"/>
          <ac:picMkLst>
            <pc:docMk/>
            <pc:sldMk cId="0" sldId="271"/>
            <ac:picMk id="348" creationId="{00000000-0000-0000-0000-000000000000}"/>
          </ac:picMkLst>
        </pc:picChg>
      </pc:sldChg>
      <pc:sldChg chg="modSp add mod setBg modNotes">
        <pc:chgData name="Jorge Angel PAEZ" userId="5867aea35a860aa4" providerId="LiveId" clId="{EBE06F25-2450-4CE4-AAD5-793AF49F5559}" dt="2022-09-27T19:41:39.057" v="337" actId="207"/>
        <pc:sldMkLst>
          <pc:docMk/>
          <pc:sldMk cId="0" sldId="272"/>
        </pc:sldMkLst>
        <pc:spChg chg="mod">
          <ac:chgData name="Jorge Angel PAEZ" userId="5867aea35a860aa4" providerId="LiveId" clId="{EBE06F25-2450-4CE4-AAD5-793AF49F5559}" dt="2022-09-27T19:41:39.057" v="337" actId="207"/>
          <ac:spMkLst>
            <pc:docMk/>
            <pc:sldMk cId="0" sldId="272"/>
            <ac:spMk id="357" creationId="{00000000-0000-0000-0000-000000000000}"/>
          </ac:spMkLst>
        </pc:spChg>
      </pc:sldChg>
      <pc:sldChg chg="modSp add del mod">
        <pc:chgData name="Jorge Angel PAEZ" userId="5867aea35a860aa4" providerId="LiveId" clId="{EBE06F25-2450-4CE4-AAD5-793AF49F5559}" dt="2022-09-27T19:41:57.977" v="343" actId="47"/>
        <pc:sldMkLst>
          <pc:docMk/>
          <pc:sldMk cId="0" sldId="273"/>
        </pc:sldMkLst>
        <pc:spChg chg="mod">
          <ac:chgData name="Jorge Angel PAEZ" userId="5867aea35a860aa4" providerId="LiveId" clId="{EBE06F25-2450-4CE4-AAD5-793AF49F5559}" dt="2022-09-27T19:41:50.544" v="342" actId="114"/>
          <ac:spMkLst>
            <pc:docMk/>
            <pc:sldMk cId="0" sldId="273"/>
            <ac:spMk id="362" creationId="{00000000-0000-0000-0000-000000000000}"/>
          </ac:spMkLst>
        </pc:spChg>
      </pc:sldChg>
      <pc:sldChg chg="delSp modSp add del mod setBg modNotes">
        <pc:chgData name="Jorge Angel PAEZ" userId="5867aea35a860aa4" providerId="LiveId" clId="{EBE06F25-2450-4CE4-AAD5-793AF49F5559}" dt="2022-09-27T21:05:24.195" v="926" actId="478"/>
        <pc:sldMkLst>
          <pc:docMk/>
          <pc:sldMk cId="0" sldId="274"/>
        </pc:sldMkLst>
        <pc:spChg chg="mod">
          <ac:chgData name="Jorge Angel PAEZ" userId="5867aea35a860aa4" providerId="LiveId" clId="{EBE06F25-2450-4CE4-AAD5-793AF49F5559}" dt="2022-09-27T19:42:09.084" v="345" actId="114"/>
          <ac:spMkLst>
            <pc:docMk/>
            <pc:sldMk cId="0" sldId="274"/>
            <ac:spMk id="38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11.774" v="346" actId="478"/>
          <ac:spMkLst>
            <pc:docMk/>
            <pc:sldMk cId="0" sldId="274"/>
            <ac:spMk id="3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05:24.195" v="926" actId="478"/>
          <ac:picMkLst>
            <pc:docMk/>
            <pc:sldMk cId="0" sldId="274"/>
            <ac:picMk id="390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5"/>
        </pc:sldMkLst>
        <pc:spChg chg="mod">
          <ac:chgData name="Jorge Angel PAEZ" userId="5867aea35a860aa4" providerId="LiveId" clId="{EBE06F25-2450-4CE4-AAD5-793AF49F5559}" dt="2022-09-27T19:42:29.864" v="351" actId="1076"/>
          <ac:spMkLst>
            <pc:docMk/>
            <pc:sldMk cId="0" sldId="275"/>
            <ac:spMk id="398" creationId="{00000000-0000-0000-0000-000000000000}"/>
          </ac:spMkLst>
        </pc:spChg>
        <pc:spChg chg="del">
          <ac:chgData name="Jorge Angel PAEZ" userId="5867aea35a860aa4" providerId="LiveId" clId="{EBE06F25-2450-4CE4-AAD5-793AF49F5559}" dt="2022-09-27T19:42:36.746" v="353" actId="478"/>
          <ac:spMkLst>
            <pc:docMk/>
            <pc:sldMk cId="0" sldId="275"/>
            <ac:spMk id="40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2:32.108" v="352" actId="478"/>
          <ac:picMkLst>
            <pc:docMk/>
            <pc:sldMk cId="0" sldId="275"/>
            <ac:picMk id="402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2:43.828" v="354" actId="47"/>
        <pc:sldMkLst>
          <pc:docMk/>
          <pc:sldMk cId="0" sldId="276"/>
        </pc:sldMkLst>
      </pc:sldChg>
      <pc:sldChg chg="delSp modSp add del mod">
        <pc:chgData name="Jorge Angel PAEZ" userId="5867aea35a860aa4" providerId="LiveId" clId="{EBE06F25-2450-4CE4-AAD5-793AF49F5559}" dt="2022-09-27T20:21:09.349" v="762" actId="47"/>
        <pc:sldMkLst>
          <pc:docMk/>
          <pc:sldMk cId="0" sldId="277"/>
        </pc:sldMkLst>
        <pc:spChg chg="mod">
          <ac:chgData name="Jorge Angel PAEZ" userId="5867aea35a860aa4" providerId="LiveId" clId="{EBE06F25-2450-4CE4-AAD5-793AF49F5559}" dt="2022-09-27T19:43:19.926" v="359" actId="1076"/>
          <ac:spMkLst>
            <pc:docMk/>
            <pc:sldMk cId="0" sldId="277"/>
            <ac:spMk id="41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6:22.995" v="403" actId="207"/>
          <ac:spMkLst>
            <pc:docMk/>
            <pc:sldMk cId="0" sldId="277"/>
            <ac:spMk id="41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43:22.064" v="360" actId="478"/>
          <ac:picMkLst>
            <pc:docMk/>
            <pc:sldMk cId="0" sldId="277"/>
            <ac:picMk id="419" creationId="{00000000-0000-0000-0000-000000000000}"/>
          </ac:picMkLst>
        </pc:picChg>
      </pc:sldChg>
      <pc:sldChg chg="add del">
        <pc:chgData name="Jorge Angel PAEZ" userId="5867aea35a860aa4" providerId="LiveId" clId="{EBE06F25-2450-4CE4-AAD5-793AF49F5559}" dt="2022-09-27T19:44:05.104" v="361" actId="47"/>
        <pc:sldMkLst>
          <pc:docMk/>
          <pc:sldMk cId="0" sldId="278"/>
        </pc:sldMkLst>
      </pc:sldChg>
      <pc:sldChg chg="add del setBg modNotes">
        <pc:chgData name="Jorge Angel PAEZ" userId="5867aea35a860aa4" providerId="LiveId" clId="{EBE06F25-2450-4CE4-AAD5-793AF49F5559}" dt="2022-09-27T19:44:08.255" v="362" actId="47"/>
        <pc:sldMkLst>
          <pc:docMk/>
          <pc:sldMk cId="0" sldId="279"/>
        </pc:sldMkLst>
      </pc:sldChg>
      <pc:sldChg chg="modSp add del mod setBg modNotes">
        <pc:chgData name="Jorge Angel PAEZ" userId="5867aea35a860aa4" providerId="LiveId" clId="{EBE06F25-2450-4CE4-AAD5-793AF49F5559}" dt="2022-09-27T20:20:53.611" v="761" actId="207"/>
        <pc:sldMkLst>
          <pc:docMk/>
          <pc:sldMk cId="0" sldId="280"/>
        </pc:sldMkLst>
        <pc:spChg chg="mod">
          <ac:chgData name="Jorge Angel PAEZ" userId="5867aea35a860aa4" providerId="LiveId" clId="{EBE06F25-2450-4CE4-AAD5-793AF49F5559}" dt="2022-09-27T20:20:53.611" v="761" actId="207"/>
          <ac:spMkLst>
            <pc:docMk/>
            <pc:sldMk cId="0" sldId="280"/>
            <ac:spMk id="459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19:55:41.334" v="401" actId="478"/>
        <pc:sldMkLst>
          <pc:docMk/>
          <pc:sldMk cId="0" sldId="281"/>
        </pc:sldMkLst>
        <pc:spChg chg="mod">
          <ac:chgData name="Jorge Angel PAEZ" userId="5867aea35a860aa4" providerId="LiveId" clId="{EBE06F25-2450-4CE4-AAD5-793AF49F5559}" dt="2022-09-27T19:54:43.437" v="366" actId="1076"/>
          <ac:spMkLst>
            <pc:docMk/>
            <pc:sldMk cId="0" sldId="281"/>
            <ac:spMk id="46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55:27.059" v="396" actId="20577"/>
          <ac:spMkLst>
            <pc:docMk/>
            <pc:sldMk cId="0" sldId="281"/>
            <ac:spMk id="465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6.528" v="399" actId="478"/>
          <ac:spMkLst>
            <pc:docMk/>
            <pc:sldMk cId="0" sldId="281"/>
            <ac:spMk id="467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5.279" v="398" actId="478"/>
          <ac:spMkLst>
            <pc:docMk/>
            <pc:sldMk cId="0" sldId="281"/>
            <ac:spMk id="468" creationId="{00000000-0000-0000-0000-000000000000}"/>
          </ac:spMkLst>
        </pc:spChg>
        <pc:spChg chg="del mod">
          <ac:chgData name="Jorge Angel PAEZ" userId="5867aea35a860aa4" providerId="LiveId" clId="{EBE06F25-2450-4CE4-AAD5-793AF49F5559}" dt="2022-09-27T19:55:34.174" v="397" actId="478"/>
          <ac:spMkLst>
            <pc:docMk/>
            <pc:sldMk cId="0" sldId="281"/>
            <ac:spMk id="46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55:41.334" v="401" actId="478"/>
          <ac:picMkLst>
            <pc:docMk/>
            <pc:sldMk cId="0" sldId="281"/>
            <ac:picMk id="466" creationId="{00000000-0000-0000-0000-000000000000}"/>
          </ac:picMkLst>
        </pc:picChg>
        <pc:cxnChg chg="mod">
          <ac:chgData name="Jorge Angel PAEZ" userId="5867aea35a860aa4" providerId="LiveId" clId="{EBE06F25-2450-4CE4-AAD5-793AF49F5559}" dt="2022-09-27T19:55:39.342" v="400" actId="1076"/>
          <ac:cxnSpMkLst>
            <pc:docMk/>
            <pc:sldMk cId="0" sldId="281"/>
            <ac:cxnSpMk id="471" creationId="{00000000-0000-0000-0000-000000000000}"/>
          </ac:cxnSpMkLst>
        </pc:cxnChg>
      </pc:sldChg>
      <pc:sldChg chg="delSp modSp add del mod">
        <pc:chgData name="Jorge Angel PAEZ" userId="5867aea35a860aa4" providerId="LiveId" clId="{EBE06F25-2450-4CE4-AAD5-793AF49F5559}" dt="2022-09-27T20:01:43.324" v="431" actId="478"/>
        <pc:sldMkLst>
          <pc:docMk/>
          <pc:sldMk cId="0" sldId="282"/>
        </pc:sldMkLst>
        <pc:spChg chg="mod">
          <ac:chgData name="Jorge Angel PAEZ" userId="5867aea35a860aa4" providerId="LiveId" clId="{EBE06F25-2450-4CE4-AAD5-793AF49F5559}" dt="2022-09-27T20:01:29.032" v="428" actId="114"/>
          <ac:spMkLst>
            <pc:docMk/>
            <pc:sldMk cId="0" sldId="282"/>
            <ac:spMk id="476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1:39.044" v="430" actId="207"/>
          <ac:spMkLst>
            <pc:docMk/>
            <pc:sldMk cId="0" sldId="282"/>
            <ac:spMk id="47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1:43.324" v="431" actId="478"/>
          <ac:picMkLst>
            <pc:docMk/>
            <pc:sldMk cId="0" sldId="282"/>
            <ac:picMk id="479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4:29.802" v="977" actId="20577"/>
        <pc:sldMkLst>
          <pc:docMk/>
          <pc:sldMk cId="0" sldId="283"/>
        </pc:sldMkLst>
        <pc:spChg chg="mod">
          <ac:chgData name="Jorge Angel PAEZ" userId="5867aea35a860aa4" providerId="LiveId" clId="{EBE06F25-2450-4CE4-AAD5-793AF49F5559}" dt="2022-09-27T20:20:36.874" v="759" actId="20577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2:20.349" v="464" actId="207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2:04:29.802" v="977" actId="20577"/>
          <ac:spMkLst>
            <pc:docMk/>
            <pc:sldMk cId="0" sldId="283"/>
            <ac:spMk id="486" creationId="{00000000-0000-0000-0000-000000000000}"/>
          </ac:spMkLst>
        </pc:spChg>
        <pc:picChg chg="del mod">
          <ac:chgData name="Jorge Angel PAEZ" userId="5867aea35a860aa4" providerId="LiveId" clId="{EBE06F25-2450-4CE4-AAD5-793AF49F5559}" dt="2022-09-27T20:03:31.906" v="502" actId="478"/>
          <ac:picMkLst>
            <pc:docMk/>
            <pc:sldMk cId="0" sldId="283"/>
            <ac:picMk id="487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20:11.673" v="758" actId="114"/>
        <pc:sldMkLst>
          <pc:docMk/>
          <pc:sldMk cId="0" sldId="284"/>
        </pc:sldMkLst>
        <pc:spChg chg="mod">
          <ac:chgData name="Jorge Angel PAEZ" userId="5867aea35a860aa4" providerId="LiveId" clId="{EBE06F25-2450-4CE4-AAD5-793AF49F5559}" dt="2022-09-27T20:20:11.673" v="758" actId="114"/>
          <ac:spMkLst>
            <pc:docMk/>
            <pc:sldMk cId="0" sldId="284"/>
            <ac:spMk id="49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3:21.974" v="499" actId="207"/>
          <ac:spMkLst>
            <pc:docMk/>
            <pc:sldMk cId="0" sldId="284"/>
            <ac:spMk id="49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3:26.964" v="500" actId="478"/>
          <ac:picMkLst>
            <pc:docMk/>
            <pc:sldMk cId="0" sldId="284"/>
            <ac:picMk id="49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2:01:59.958" v="972" actId="20577"/>
        <pc:sldMkLst>
          <pc:docMk/>
          <pc:sldMk cId="0" sldId="285"/>
        </pc:sldMkLst>
        <pc:spChg chg="mod">
          <ac:chgData name="Jorge Angel PAEZ" userId="5867aea35a860aa4" providerId="LiveId" clId="{EBE06F25-2450-4CE4-AAD5-793AF49F5559}" dt="2022-09-27T20:26:12.924" v="773" actId="14100"/>
          <ac:spMkLst>
            <pc:docMk/>
            <pc:sldMk cId="0" sldId="285"/>
            <ac:spMk id="407" creationId="{00000000-0000-0000-0000-000000000000}"/>
          </ac:spMkLst>
        </pc:spChg>
        <pc:graphicFrameChg chg="mod modGraphic">
          <ac:chgData name="Jorge Angel PAEZ" userId="5867aea35a860aa4" providerId="LiveId" clId="{EBE06F25-2450-4CE4-AAD5-793AF49F5559}" dt="2022-09-27T22:01:59.958" v="972" actId="20577"/>
          <ac:graphicFrameMkLst>
            <pc:docMk/>
            <pc:sldMk cId="0" sldId="285"/>
            <ac:graphicFrameMk id="410" creationId="{00000000-0000-0000-0000-000000000000}"/>
          </ac:graphicFrameMkLst>
        </pc:graphicFrameChg>
        <pc:picChg chg="del">
          <ac:chgData name="Jorge Angel PAEZ" userId="5867aea35a860aa4" providerId="LiveId" clId="{EBE06F25-2450-4CE4-AAD5-793AF49F5559}" dt="2022-09-27T20:26:16.434" v="775" actId="478"/>
          <ac:picMkLst>
            <pc:docMk/>
            <pc:sldMk cId="0" sldId="285"/>
            <ac:picMk id="408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6:14.534" v="774" actId="478"/>
          <ac:picMkLst>
            <pc:docMk/>
            <pc:sldMk cId="0" sldId="285"/>
            <ac:picMk id="409" creationId="{00000000-0000-0000-0000-000000000000}"/>
          </ac:picMkLst>
        </pc:picChg>
      </pc:sldChg>
      <pc:sldChg chg="modSp add del mod setBg modNotes">
        <pc:chgData name="Jorge Angel PAEZ" userId="5867aea35a860aa4" providerId="LiveId" clId="{EBE06F25-2450-4CE4-AAD5-793AF49F5559}" dt="2022-09-27T20:05:07.887" v="541" actId="114"/>
        <pc:sldMkLst>
          <pc:docMk/>
          <pc:sldMk cId="0" sldId="286"/>
        </pc:sldMkLst>
        <pc:spChg chg="mod">
          <ac:chgData name="Jorge Angel PAEZ" userId="5867aea35a860aa4" providerId="LiveId" clId="{EBE06F25-2450-4CE4-AAD5-793AF49F5559}" dt="2022-09-27T20:05:07.887" v="541" actId="114"/>
          <ac:spMkLst>
            <pc:docMk/>
            <pc:sldMk cId="0" sldId="286"/>
            <ac:spMk id="50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05:36.783" v="941" actId="20577"/>
        <pc:sldMkLst>
          <pc:docMk/>
          <pc:sldMk cId="0" sldId="287"/>
        </pc:sldMkLst>
        <pc:spChg chg="mod">
          <ac:chgData name="Jorge Angel PAEZ" userId="5867aea35a860aa4" providerId="LiveId" clId="{EBE06F25-2450-4CE4-AAD5-793AF49F5559}" dt="2022-09-27T20:04:13.124" v="516" actId="1076"/>
          <ac:spMkLst>
            <pc:docMk/>
            <pc:sldMk cId="0" sldId="287"/>
            <ac:spMk id="51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27.689" v="518" actId="207"/>
          <ac:spMkLst>
            <pc:docMk/>
            <pc:sldMk cId="0" sldId="287"/>
            <ac:spMk id="51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05:36.783" v="941" actId="20577"/>
          <ac:spMkLst>
            <pc:docMk/>
            <pc:sldMk cId="0" sldId="287"/>
            <ac:spMk id="51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29.534" v="519" actId="478"/>
          <ac:picMkLst>
            <pc:docMk/>
            <pc:sldMk cId="0" sldId="287"/>
            <ac:picMk id="515" creationId="{00000000-0000-0000-0000-000000000000}"/>
          </ac:picMkLst>
        </pc:picChg>
      </pc:sldChg>
      <pc:sldChg chg="delSp modSp add del mod ord setBg">
        <pc:chgData name="Jorge Angel PAEZ" userId="5867aea35a860aa4" providerId="LiveId" clId="{EBE06F25-2450-4CE4-AAD5-793AF49F5559}" dt="2022-09-27T20:04:58.235" v="538"/>
        <pc:sldMkLst>
          <pc:docMk/>
          <pc:sldMk cId="0" sldId="288"/>
        </pc:sldMkLst>
        <pc:spChg chg="mod">
          <ac:chgData name="Jorge Angel PAEZ" userId="5867aea35a860aa4" providerId="LiveId" clId="{EBE06F25-2450-4CE4-AAD5-793AF49F5559}" dt="2022-09-27T20:04:50.545" v="535" actId="207"/>
          <ac:spMkLst>
            <pc:docMk/>
            <pc:sldMk cId="0" sldId="288"/>
            <ac:spMk id="52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4:38.259" v="520" actId="207"/>
          <ac:spMkLst>
            <pc:docMk/>
            <pc:sldMk cId="0" sldId="288"/>
            <ac:spMk id="52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4:52.924" v="536" actId="478"/>
          <ac:picMkLst>
            <pc:docMk/>
            <pc:sldMk cId="0" sldId="288"/>
            <ac:picMk id="520" creationId="{00000000-0000-0000-0000-000000000000}"/>
          </ac:picMkLst>
        </pc:picChg>
      </pc:sldChg>
      <pc:sldChg chg="delSp modSp add del mod setBg">
        <pc:chgData name="Jorge Angel PAEZ" userId="5867aea35a860aa4" providerId="LiveId" clId="{EBE06F25-2450-4CE4-AAD5-793AF49F5559}" dt="2022-09-27T20:05:34.909" v="554" actId="207"/>
        <pc:sldMkLst>
          <pc:docMk/>
          <pc:sldMk cId="0" sldId="289"/>
        </pc:sldMkLst>
        <pc:spChg chg="mod">
          <ac:chgData name="Jorge Angel PAEZ" userId="5867aea35a860aa4" providerId="LiveId" clId="{EBE06F25-2450-4CE4-AAD5-793AF49F5559}" dt="2022-09-27T20:05:32.342" v="553" actId="114"/>
          <ac:spMkLst>
            <pc:docMk/>
            <pc:sldMk cId="0" sldId="289"/>
            <ac:spMk id="52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05:34.909" v="554" actId="207"/>
          <ac:spMkLst>
            <pc:docMk/>
            <pc:sldMk cId="0" sldId="289"/>
            <ac:spMk id="52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5:19.711" v="542" actId="478"/>
          <ac:picMkLst>
            <pc:docMk/>
            <pc:sldMk cId="0" sldId="289"/>
            <ac:picMk id="527" creationId="{00000000-0000-0000-0000-000000000000}"/>
          </ac:picMkLst>
        </pc:picChg>
      </pc:sldChg>
      <pc:sldChg chg="delSp modSp add del mod ord">
        <pc:chgData name="Jorge Angel PAEZ" userId="5867aea35a860aa4" providerId="LiveId" clId="{EBE06F25-2450-4CE4-AAD5-793AF49F5559}" dt="2022-09-27T22:04:57.568" v="979"/>
        <pc:sldMkLst>
          <pc:docMk/>
          <pc:sldMk cId="0" sldId="290"/>
        </pc:sldMkLst>
        <pc:spChg chg="mod">
          <ac:chgData name="Jorge Angel PAEZ" userId="5867aea35a860aa4" providerId="LiveId" clId="{EBE06F25-2450-4CE4-AAD5-793AF49F5559}" dt="2022-09-27T20:06:24.417" v="585" actId="114"/>
          <ac:spMkLst>
            <pc:docMk/>
            <pc:sldMk cId="0" sldId="290"/>
            <ac:spMk id="53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6:27.255" v="586" actId="478"/>
          <ac:picMkLst>
            <pc:docMk/>
            <pc:sldMk cId="0" sldId="290"/>
            <ac:picMk id="536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41.375" v="748" actId="478"/>
        <pc:sldMkLst>
          <pc:docMk/>
          <pc:sldMk cId="0" sldId="291"/>
        </pc:sldMkLst>
        <pc:spChg chg="mod">
          <ac:chgData name="Jorge Angel PAEZ" userId="5867aea35a860aa4" providerId="LiveId" clId="{EBE06F25-2450-4CE4-AAD5-793AF49F5559}" dt="2022-09-27T20:06:58.234" v="609" actId="120"/>
          <ac:spMkLst>
            <pc:docMk/>
            <pc:sldMk cId="0" sldId="291"/>
            <ac:spMk id="54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9:38.936" v="747" actId="207"/>
          <ac:spMkLst>
            <pc:docMk/>
            <pc:sldMk cId="0" sldId="291"/>
            <ac:spMk id="54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41.375" v="748" actId="478"/>
          <ac:picMkLst>
            <pc:docMk/>
            <pc:sldMk cId="0" sldId="291"/>
            <ac:picMk id="54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07:04.328" v="610" actId="47"/>
        <pc:sldMkLst>
          <pc:docMk/>
          <pc:sldMk cId="0" sldId="292"/>
        </pc:sldMkLst>
      </pc:sldChg>
      <pc:sldChg chg="add del setBg modNotes">
        <pc:chgData name="Jorge Angel PAEZ" userId="5867aea35a860aa4" providerId="LiveId" clId="{EBE06F25-2450-4CE4-AAD5-793AF49F5559}" dt="2022-09-27T20:07:07.446" v="611" actId="47"/>
        <pc:sldMkLst>
          <pc:docMk/>
          <pc:sldMk cId="0" sldId="293"/>
        </pc:sldMkLst>
      </pc:sldChg>
      <pc:sldChg chg="add del setBg modNotes">
        <pc:chgData name="Jorge Angel PAEZ" userId="5867aea35a860aa4" providerId="LiveId" clId="{EBE06F25-2450-4CE4-AAD5-793AF49F5559}" dt="2022-09-27T20:07:08.584" v="612" actId="47"/>
        <pc:sldMkLst>
          <pc:docMk/>
          <pc:sldMk cId="0" sldId="294"/>
        </pc:sldMkLst>
      </pc:sldChg>
      <pc:sldChg chg="modSp add del mod setBg modNotes">
        <pc:chgData name="Jorge Angel PAEZ" userId="5867aea35a860aa4" providerId="LiveId" clId="{EBE06F25-2450-4CE4-AAD5-793AF49F5559}" dt="2022-09-27T20:19:27.484" v="745" actId="114"/>
        <pc:sldMkLst>
          <pc:docMk/>
          <pc:sldMk cId="0" sldId="295"/>
        </pc:sldMkLst>
        <pc:spChg chg="mod">
          <ac:chgData name="Jorge Angel PAEZ" userId="5867aea35a860aa4" providerId="LiveId" clId="{EBE06F25-2450-4CE4-AAD5-793AF49F5559}" dt="2022-09-27T20:19:27.484" v="745" actId="114"/>
          <ac:spMkLst>
            <pc:docMk/>
            <pc:sldMk cId="0" sldId="295"/>
            <ac:spMk id="567" creationId="{00000000-0000-0000-0000-000000000000}"/>
          </ac:spMkLst>
        </pc:spChg>
      </pc:sldChg>
      <pc:sldChg chg="delSp modSp add del mod">
        <pc:chgData name="Jorge Angel PAEZ" userId="5867aea35a860aa4" providerId="LiveId" clId="{EBE06F25-2450-4CE4-AAD5-793AF49F5559}" dt="2022-09-27T21:41:46.423" v="966" actId="20577"/>
        <pc:sldMkLst>
          <pc:docMk/>
          <pc:sldMk cId="0" sldId="296"/>
        </pc:sldMkLst>
        <pc:spChg chg="mod">
          <ac:chgData name="Jorge Angel PAEZ" userId="5867aea35a860aa4" providerId="LiveId" clId="{EBE06F25-2450-4CE4-AAD5-793AF49F5559}" dt="2022-09-27T20:07:22.503" v="615" actId="114"/>
          <ac:spMkLst>
            <pc:docMk/>
            <pc:sldMk cId="0" sldId="296"/>
            <ac:spMk id="572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1:41:46.423" v="966" actId="20577"/>
          <ac:spMkLst>
            <pc:docMk/>
            <pc:sldMk cId="0" sldId="296"/>
            <ac:spMk id="574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08:23.354" v="616" actId="478"/>
          <ac:picMkLst>
            <pc:docMk/>
            <pc:sldMk cId="0" sldId="296"/>
            <ac:picMk id="575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9:17.623" v="743" actId="478"/>
        <pc:sldMkLst>
          <pc:docMk/>
          <pc:sldMk cId="0" sldId="297"/>
        </pc:sldMkLst>
        <pc:spChg chg="mod">
          <ac:chgData name="Jorge Angel PAEZ" userId="5867aea35a860aa4" providerId="LiveId" clId="{EBE06F25-2450-4CE4-AAD5-793AF49F5559}" dt="2022-09-27T20:19:13.284" v="742" actId="114"/>
          <ac:spMkLst>
            <pc:docMk/>
            <pc:sldMk cId="0" sldId="297"/>
            <ac:spMk id="58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9:17.623" v="743" actId="478"/>
          <ac:picMkLst>
            <pc:docMk/>
            <pc:sldMk cId="0" sldId="297"/>
            <ac:picMk id="583" creationId="{00000000-0000-0000-0000-000000000000}"/>
          </ac:picMkLst>
        </pc:picChg>
      </pc:sldChg>
      <pc:sldChg chg="modSp add del mod">
        <pc:chgData name="Jorge Angel PAEZ" userId="5867aea35a860aa4" providerId="LiveId" clId="{EBE06F25-2450-4CE4-AAD5-793AF49F5559}" dt="2022-09-27T21:41:16.913" v="950" actId="47"/>
        <pc:sldMkLst>
          <pc:docMk/>
          <pc:sldMk cId="0" sldId="298"/>
        </pc:sldMkLst>
        <pc:spChg chg="mod">
          <ac:chgData name="Jorge Angel PAEZ" userId="5867aea35a860aa4" providerId="LiveId" clId="{EBE06F25-2450-4CE4-AAD5-793AF49F5559}" dt="2022-09-27T20:09:11.795" v="619" actId="114"/>
          <ac:spMkLst>
            <pc:docMk/>
            <pc:sldMk cId="0" sldId="298"/>
            <ac:spMk id="588" creationId="{00000000-0000-0000-0000-000000000000}"/>
          </ac:spMkLst>
        </pc:spChg>
      </pc:sldChg>
      <pc:sldChg chg="add del">
        <pc:chgData name="Jorge Angel PAEZ" userId="5867aea35a860aa4" providerId="LiveId" clId="{EBE06F25-2450-4CE4-AAD5-793AF49F5559}" dt="2022-09-27T20:09:38.399" v="620" actId="47"/>
        <pc:sldMkLst>
          <pc:docMk/>
          <pc:sldMk cId="0" sldId="299"/>
        </pc:sldMkLst>
      </pc:sldChg>
      <pc:sldChg chg="add del setBg modNotes">
        <pc:chgData name="Jorge Angel PAEZ" userId="5867aea35a860aa4" providerId="LiveId" clId="{EBE06F25-2450-4CE4-AAD5-793AF49F5559}" dt="2022-09-27T20:17:47.255" v="737" actId="47"/>
        <pc:sldMkLst>
          <pc:docMk/>
          <pc:sldMk cId="0" sldId="300"/>
        </pc:sldMkLst>
      </pc:sldChg>
      <pc:sldChg chg="add del">
        <pc:chgData name="Jorge Angel PAEZ" userId="5867aea35a860aa4" providerId="LiveId" clId="{EBE06F25-2450-4CE4-AAD5-793AF49F5559}" dt="2022-09-27T20:09:49.225" v="621" actId="47"/>
        <pc:sldMkLst>
          <pc:docMk/>
          <pc:sldMk cId="0" sldId="301"/>
        </pc:sldMkLst>
      </pc:sldChg>
      <pc:sldChg chg="add del">
        <pc:chgData name="Jorge Angel PAEZ" userId="5867aea35a860aa4" providerId="LiveId" clId="{EBE06F25-2450-4CE4-AAD5-793AF49F5559}" dt="2022-09-27T20:09:52.658" v="622" actId="47"/>
        <pc:sldMkLst>
          <pc:docMk/>
          <pc:sldMk cId="0" sldId="302"/>
        </pc:sldMkLst>
      </pc:sldChg>
      <pc:sldChg chg="add del">
        <pc:chgData name="Jorge Angel PAEZ" userId="5867aea35a860aa4" providerId="LiveId" clId="{EBE06F25-2450-4CE4-AAD5-793AF49F5559}" dt="2022-09-27T20:09:59.604" v="623" actId="47"/>
        <pc:sldMkLst>
          <pc:docMk/>
          <pc:sldMk cId="0" sldId="303"/>
        </pc:sldMkLst>
      </pc:sldChg>
      <pc:sldChg chg="delSp modSp add del mod">
        <pc:chgData name="Jorge Angel PAEZ" userId="5867aea35a860aa4" providerId="LiveId" clId="{EBE06F25-2450-4CE4-AAD5-793AF49F5559}" dt="2022-09-27T20:16:46.987" v="696" actId="207"/>
        <pc:sldMkLst>
          <pc:docMk/>
          <pc:sldMk cId="0" sldId="304"/>
        </pc:sldMkLst>
        <pc:spChg chg="mod">
          <ac:chgData name="Jorge Angel PAEZ" userId="5867aea35a860aa4" providerId="LiveId" clId="{EBE06F25-2450-4CE4-AAD5-793AF49F5559}" dt="2022-09-27T20:16:46.987" v="696" actId="207"/>
          <ac:spMkLst>
            <pc:docMk/>
            <pc:sldMk cId="0" sldId="304"/>
            <ac:spMk id="63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6:23.868" v="679" actId="207"/>
          <ac:spMkLst>
            <pc:docMk/>
            <pc:sldMk cId="0" sldId="304"/>
            <ac:spMk id="632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26.933" v="680" actId="478"/>
          <ac:picMkLst>
            <pc:docMk/>
            <pc:sldMk cId="0" sldId="304"/>
            <ac:picMk id="63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17:03.550" v="712" actId="14100"/>
        <pc:sldMkLst>
          <pc:docMk/>
          <pc:sldMk cId="0" sldId="305"/>
        </pc:sldMkLst>
        <pc:spChg chg="mod">
          <ac:chgData name="Jorge Angel PAEZ" userId="5867aea35a860aa4" providerId="LiveId" clId="{EBE06F25-2450-4CE4-AAD5-793AF49F5559}" dt="2022-09-27T20:17:03.550" v="712" actId="14100"/>
          <ac:spMkLst>
            <pc:docMk/>
            <pc:sldMk cId="0" sldId="305"/>
            <ac:spMk id="63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58.563" v="676" actId="207"/>
          <ac:spMkLst>
            <pc:docMk/>
            <pc:sldMk cId="0" sldId="305"/>
            <ac:spMk id="640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5:49.200" v="674" actId="207"/>
          <ac:spMkLst>
            <pc:docMk/>
            <pc:sldMk cId="0" sldId="305"/>
            <ac:spMk id="64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6:06.782" v="677" actId="478"/>
          <ac:picMkLst>
            <pc:docMk/>
            <pc:sldMk cId="0" sldId="305"/>
            <ac:picMk id="642" creationId="{00000000-0000-0000-0000-000000000000}"/>
          </ac:picMkLst>
        </pc:picChg>
      </pc:sldChg>
      <pc:sldChg chg="delSp modSp add del mod">
        <pc:chgData name="Jorge Angel PAEZ" userId="5867aea35a860aa4" providerId="LiveId" clId="{EBE06F25-2450-4CE4-AAD5-793AF49F5559}" dt="2022-09-27T20:17:39.196" v="736" actId="14100"/>
        <pc:sldMkLst>
          <pc:docMk/>
          <pc:sldMk cId="0" sldId="306"/>
        </pc:sldMkLst>
        <pc:spChg chg="mod">
          <ac:chgData name="Jorge Angel PAEZ" userId="5867aea35a860aa4" providerId="LiveId" clId="{EBE06F25-2450-4CE4-AAD5-793AF49F5559}" dt="2022-09-27T20:17:35.927" v="735" actId="120"/>
          <ac:spMkLst>
            <pc:docMk/>
            <pc:sldMk cId="0" sldId="306"/>
            <ac:spMk id="648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20:17:39.196" v="736" actId="14100"/>
          <ac:spMkLst>
            <pc:docMk/>
            <pc:sldMk cId="0" sldId="306"/>
            <ac:spMk id="650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17:28.190" v="732" actId="478"/>
          <ac:picMkLst>
            <pc:docMk/>
            <pc:sldMk cId="0" sldId="306"/>
            <ac:picMk id="649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17:31.283" v="733" actId="478"/>
          <ac:picMkLst>
            <pc:docMk/>
            <pc:sldMk cId="0" sldId="306"/>
            <ac:picMk id="651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29.490" v="628" actId="47"/>
        <pc:sldMkLst>
          <pc:docMk/>
          <pc:sldMk cId="0" sldId="307"/>
        </pc:sldMkLst>
      </pc:sldChg>
      <pc:sldChg chg="add del setBg modNotes">
        <pc:chgData name="Jorge Angel PAEZ" userId="5867aea35a860aa4" providerId="LiveId" clId="{EBE06F25-2450-4CE4-AAD5-793AF49F5559}" dt="2022-09-27T20:10:23.358" v="625" actId="47"/>
        <pc:sldMkLst>
          <pc:docMk/>
          <pc:sldMk cId="0" sldId="308"/>
        </pc:sldMkLst>
      </pc:sldChg>
      <pc:sldChg chg="add del">
        <pc:chgData name="Jorge Angel PAEZ" userId="5867aea35a860aa4" providerId="LiveId" clId="{EBE06F25-2450-4CE4-AAD5-793AF49F5559}" dt="2022-09-27T20:10:19.254" v="624" actId="47"/>
        <pc:sldMkLst>
          <pc:docMk/>
          <pc:sldMk cId="0" sldId="309"/>
        </pc:sldMkLst>
      </pc:sldChg>
      <pc:sldChg chg="add del setBg modNotes">
        <pc:chgData name="Jorge Angel PAEZ" userId="5867aea35a860aa4" providerId="LiveId" clId="{EBE06F25-2450-4CE4-AAD5-793AF49F5559}" dt="2022-09-27T20:10:24.709" v="626" actId="47"/>
        <pc:sldMkLst>
          <pc:docMk/>
          <pc:sldMk cId="0" sldId="310"/>
        </pc:sldMkLst>
      </pc:sldChg>
      <pc:sldChg chg="add del">
        <pc:chgData name="Jorge Angel PAEZ" userId="5867aea35a860aa4" providerId="LiveId" clId="{EBE06F25-2450-4CE4-AAD5-793AF49F5559}" dt="2022-09-27T20:10:27.564" v="627" actId="47"/>
        <pc:sldMkLst>
          <pc:docMk/>
          <pc:sldMk cId="0" sldId="31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689082395" sldId="311"/>
        </pc:sldMkLst>
      </pc:sldChg>
      <pc:sldChg chg="delSp modSp add del mod setBg modNotes">
        <pc:chgData name="Jorge Angel PAEZ" userId="5867aea35a860aa4" providerId="LiveId" clId="{EBE06F25-2450-4CE4-AAD5-793AF49F5559}" dt="2022-09-27T21:23:18.893" v="949" actId="14100"/>
        <pc:sldMkLst>
          <pc:docMk/>
          <pc:sldMk cId="0" sldId="314"/>
        </pc:sldMkLst>
        <pc:spChg chg="mod">
          <ac:chgData name="Jorge Angel PAEZ" userId="5867aea35a860aa4" providerId="LiveId" clId="{EBE06F25-2450-4CE4-AAD5-793AF49F5559}" dt="2022-09-27T21:23:18.893" v="949" actId="14100"/>
          <ac:spMkLst>
            <pc:docMk/>
            <pc:sldMk cId="0" sldId="314"/>
            <ac:spMk id="72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1:23:05.746" v="942" actId="478"/>
          <ac:picMkLst>
            <pc:docMk/>
            <pc:sldMk cId="0" sldId="314"/>
            <ac:picMk id="724" creationId="{00000000-0000-0000-0000-000000000000}"/>
          </ac:picMkLst>
        </pc:picChg>
      </pc:sldChg>
      <pc:sldChg chg="add del setBg modNotes">
        <pc:chgData name="Jorge Angel PAEZ" userId="5867aea35a860aa4" providerId="LiveId" clId="{EBE06F25-2450-4CE4-AAD5-793AF49F5559}" dt="2022-09-27T20:10:41.343" v="631" actId="47"/>
        <pc:sldMkLst>
          <pc:docMk/>
          <pc:sldMk cId="0" sldId="315"/>
        </pc:sldMkLst>
      </pc:sldChg>
      <pc:sldChg chg="add del setBg modNotes">
        <pc:chgData name="Jorge Angel PAEZ" userId="5867aea35a860aa4" providerId="LiveId" clId="{EBE06F25-2450-4CE4-AAD5-793AF49F5559}" dt="2022-09-27T20:10:43.293" v="632" actId="47"/>
        <pc:sldMkLst>
          <pc:docMk/>
          <pc:sldMk cId="0" sldId="316"/>
        </pc:sldMkLst>
      </pc:sldChg>
      <pc:sldChg chg="add del">
        <pc:chgData name="Jorge Angel PAEZ" userId="5867aea35a860aa4" providerId="LiveId" clId="{EBE06F25-2450-4CE4-AAD5-793AF49F5559}" dt="2022-09-27T20:15:39.007" v="673" actId="47"/>
        <pc:sldMkLst>
          <pc:docMk/>
          <pc:sldMk cId="0" sldId="317"/>
        </pc:sldMkLst>
      </pc:sldChg>
      <pc:sldChg chg="add del setBg modNotes">
        <pc:chgData name="Jorge Angel PAEZ" userId="5867aea35a860aa4" providerId="LiveId" clId="{EBE06F25-2450-4CE4-AAD5-793AF49F5559}" dt="2022-09-27T20:13:10.334" v="633" actId="47"/>
        <pc:sldMkLst>
          <pc:docMk/>
          <pc:sldMk cId="0" sldId="318"/>
        </pc:sldMkLst>
      </pc:sldChg>
      <pc:sldChg chg="add del setBg modNotes">
        <pc:chgData name="Jorge Angel PAEZ" userId="5867aea35a860aa4" providerId="LiveId" clId="{EBE06F25-2450-4CE4-AAD5-793AF49F5559}" dt="2022-09-27T20:13:12.014" v="634" actId="47"/>
        <pc:sldMkLst>
          <pc:docMk/>
          <pc:sldMk cId="0" sldId="319"/>
        </pc:sldMkLst>
      </pc:sldChg>
      <pc:sldChg chg="modSp mod">
        <pc:chgData name="Jorge Angel PAEZ" userId="5867aea35a860aa4" providerId="LiveId" clId="{EBE06F25-2450-4CE4-AAD5-793AF49F5559}" dt="2022-09-27T22:10:05.123" v="980" actId="115"/>
        <pc:sldMkLst>
          <pc:docMk/>
          <pc:sldMk cId="0" sldId="320"/>
        </pc:sldMkLst>
        <pc:spChg chg="mod">
          <ac:chgData name="Jorge Angel PAEZ" userId="5867aea35a860aa4" providerId="LiveId" clId="{EBE06F25-2450-4CE4-AAD5-793AF49F5559}" dt="2022-09-27T22:10:05.123" v="980" actId="115"/>
          <ac:spMkLst>
            <pc:docMk/>
            <pc:sldMk cId="0" sldId="320"/>
            <ac:spMk id="724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2865375420" sldId="32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617930" sldId="32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3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4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5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6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7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8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0" sldId="329"/>
        </pc:sldMkLst>
      </pc:sldChg>
      <pc:sldChg chg="ord">
        <pc:chgData name="Jorge Angel PAEZ" userId="5867aea35a860aa4" providerId="LiveId" clId="{EBE06F25-2450-4CE4-AAD5-793AF49F5559}" dt="2022-09-27T22:10:42.398" v="982"/>
        <pc:sldMkLst>
          <pc:docMk/>
          <pc:sldMk cId="1594011694" sldId="330"/>
        </pc:sldMkLst>
      </pc:sldChg>
      <pc:sldChg chg="add del">
        <pc:chgData name="Jorge Angel PAEZ" userId="5867aea35a860aa4" providerId="LiveId" clId="{EBE06F25-2450-4CE4-AAD5-793AF49F5559}" dt="2022-09-27T20:10:32.194" v="629" actId="47"/>
        <pc:sldMkLst>
          <pc:docMk/>
          <pc:sldMk cId="2167909218" sldId="331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3995398416" sldId="331"/>
        </pc:sldMkLst>
      </pc:sldChg>
      <pc:sldChg chg="add del setBg modNotes">
        <pc:chgData name="Jorge Angel PAEZ" userId="5867aea35a860aa4" providerId="LiveId" clId="{EBE06F25-2450-4CE4-AAD5-793AF49F5559}" dt="2022-09-27T20:10:36.496" v="630" actId="47"/>
        <pc:sldMkLst>
          <pc:docMk/>
          <pc:sldMk cId="162712014" sldId="332"/>
        </pc:sldMkLst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1041896275" sldId="332"/>
        </pc:sldMkLst>
      </pc:sldChg>
      <pc:sldChg chg="modSp add mod setBg modNotes">
        <pc:chgData name="Jorge Angel PAEZ" userId="5867aea35a860aa4" providerId="LiveId" clId="{EBE06F25-2450-4CE4-AAD5-793AF49F5559}" dt="2022-09-27T19:35:01.241" v="56" actId="114"/>
        <pc:sldMkLst>
          <pc:docMk/>
          <pc:sldMk cId="0" sldId="333"/>
        </pc:sldMkLst>
        <pc:spChg chg="mod">
          <ac:chgData name="Jorge Angel PAEZ" userId="5867aea35a860aa4" providerId="LiveId" clId="{EBE06F25-2450-4CE4-AAD5-793AF49F5559}" dt="2022-09-27T19:35:01.241" v="56" actId="114"/>
          <ac:spMkLst>
            <pc:docMk/>
            <pc:sldMk cId="0" sldId="333"/>
            <ac:spMk id="260" creationId="{00000000-0000-0000-0000-000000000000}"/>
          </ac:spMkLst>
        </pc:spChg>
      </pc:sldChg>
      <pc:sldChg chg="del">
        <pc:chgData name="Jorge Angel PAEZ" userId="5867aea35a860aa4" providerId="LiveId" clId="{EBE06F25-2450-4CE4-AAD5-793AF49F5559}" dt="2022-09-27T19:28:54.410" v="37" actId="47"/>
        <pc:sldMkLst>
          <pc:docMk/>
          <pc:sldMk cId="468333150" sldId="333"/>
        </pc:sldMkLst>
      </pc:sldChg>
      <pc:sldChg chg="delSp modSp add mod">
        <pc:chgData name="Jorge Angel PAEZ" userId="5867aea35a860aa4" providerId="LiveId" clId="{EBE06F25-2450-4CE4-AAD5-793AF49F5559}" dt="2022-09-27T19:34:52.667" v="54" actId="207"/>
        <pc:sldMkLst>
          <pc:docMk/>
          <pc:sldMk cId="0" sldId="334"/>
        </pc:sldMkLst>
        <pc:spChg chg="mod">
          <ac:chgData name="Jorge Angel PAEZ" userId="5867aea35a860aa4" providerId="LiveId" clId="{EBE06F25-2450-4CE4-AAD5-793AF49F5559}" dt="2022-09-27T19:34:44.816" v="49" actId="14100"/>
          <ac:spMkLst>
            <pc:docMk/>
            <pc:sldMk cId="0" sldId="334"/>
            <ac:spMk id="26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4:52.667" v="54" actId="207"/>
          <ac:spMkLst>
            <pc:docMk/>
            <pc:sldMk cId="0" sldId="334"/>
            <ac:spMk id="266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4:30.494" v="45" actId="478"/>
          <ac:picMkLst>
            <pc:docMk/>
            <pc:sldMk cId="0" sldId="334"/>
            <ac:picMk id="267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19:34:36.681" v="47" actId="478"/>
          <ac:picMkLst>
            <pc:docMk/>
            <pc:sldMk cId="0" sldId="334"/>
            <ac:picMk id="26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8.310" v="314" actId="478"/>
        <pc:sldMkLst>
          <pc:docMk/>
          <pc:sldMk cId="0" sldId="335"/>
        </pc:sldMkLst>
        <pc:spChg chg="mod">
          <ac:chgData name="Jorge Angel PAEZ" userId="5867aea35a860aa4" providerId="LiveId" clId="{EBE06F25-2450-4CE4-AAD5-793AF49F5559}" dt="2022-09-27T19:38:50.874" v="292" actId="114"/>
          <ac:spMkLst>
            <pc:docMk/>
            <pc:sldMk cId="0" sldId="335"/>
            <ac:spMk id="273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35.004" v="205" actId="20577"/>
          <ac:spMkLst>
            <pc:docMk/>
            <pc:sldMk cId="0" sldId="335"/>
            <ac:spMk id="275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8.310" v="314" actId="478"/>
          <ac:picMkLst>
            <pc:docMk/>
            <pc:sldMk cId="0" sldId="335"/>
            <ac:picMk id="276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5.306" v="313" actId="478"/>
        <pc:sldMkLst>
          <pc:docMk/>
          <pc:sldMk cId="0" sldId="336"/>
        </pc:sldMkLst>
        <pc:spChg chg="mod">
          <ac:chgData name="Jorge Angel PAEZ" userId="5867aea35a860aa4" providerId="LiveId" clId="{EBE06F25-2450-4CE4-AAD5-793AF49F5559}" dt="2022-09-27T19:39:06.062" v="297" actId="1076"/>
          <ac:spMkLst>
            <pc:docMk/>
            <pc:sldMk cId="0" sldId="336"/>
            <ac:spMk id="281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6:56.964" v="222" actId="20577"/>
          <ac:spMkLst>
            <pc:docMk/>
            <pc:sldMk cId="0" sldId="336"/>
            <ac:spMk id="283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5.306" v="313" actId="478"/>
          <ac:picMkLst>
            <pc:docMk/>
            <pc:sldMk cId="0" sldId="336"/>
            <ac:picMk id="284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52.730" v="312" actId="478"/>
        <pc:sldMkLst>
          <pc:docMk/>
          <pc:sldMk cId="0" sldId="337"/>
        </pc:sldMkLst>
        <pc:spChg chg="mod">
          <ac:chgData name="Jorge Angel PAEZ" userId="5867aea35a860aa4" providerId="LiveId" clId="{EBE06F25-2450-4CE4-AAD5-793AF49F5559}" dt="2022-09-27T19:39:20.108" v="302" actId="1076"/>
          <ac:spMkLst>
            <pc:docMk/>
            <pc:sldMk cId="0" sldId="337"/>
            <ac:spMk id="289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08.420" v="239" actId="20577"/>
          <ac:spMkLst>
            <pc:docMk/>
            <pc:sldMk cId="0" sldId="337"/>
            <ac:spMk id="291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2.730" v="312" actId="478"/>
          <ac:picMkLst>
            <pc:docMk/>
            <pc:sldMk cId="0" sldId="337"/>
            <ac:picMk id="292" creationId="{00000000-0000-0000-0000-000000000000}"/>
          </ac:picMkLst>
        </pc:picChg>
      </pc:sldChg>
      <pc:sldChg chg="addSp delSp modSp add mod">
        <pc:chgData name="Jorge Angel PAEZ" userId="5867aea35a860aa4" providerId="LiveId" clId="{EBE06F25-2450-4CE4-AAD5-793AF49F5559}" dt="2022-09-27T19:39:50.334" v="311" actId="478"/>
        <pc:sldMkLst>
          <pc:docMk/>
          <pc:sldMk cId="0" sldId="338"/>
        </pc:sldMkLst>
        <pc:spChg chg="add mod">
          <ac:chgData name="Jorge Angel PAEZ" userId="5867aea35a860aa4" providerId="LiveId" clId="{EBE06F25-2450-4CE4-AAD5-793AF49F5559}" dt="2022-09-27T19:39:32.195" v="304"/>
          <ac:spMkLst>
            <pc:docMk/>
            <pc:sldMk cId="0" sldId="338"/>
            <ac:spMk id="2" creationId="{5CCCB40D-4584-D889-05EB-11360A83FA98}"/>
          </ac:spMkLst>
        </pc:spChg>
        <pc:spChg chg="del">
          <ac:chgData name="Jorge Angel PAEZ" userId="5867aea35a860aa4" providerId="LiveId" clId="{EBE06F25-2450-4CE4-AAD5-793AF49F5559}" dt="2022-09-27T19:39:24.694" v="303" actId="478"/>
          <ac:spMkLst>
            <pc:docMk/>
            <pc:sldMk cId="0" sldId="338"/>
            <ac:spMk id="297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20.254" v="256" actId="20577"/>
          <ac:spMkLst>
            <pc:docMk/>
            <pc:sldMk cId="0" sldId="338"/>
            <ac:spMk id="2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50.334" v="311" actId="478"/>
          <ac:picMkLst>
            <pc:docMk/>
            <pc:sldMk cId="0" sldId="338"/>
            <ac:picMk id="300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19:39:47.545" v="310" actId="478"/>
        <pc:sldMkLst>
          <pc:docMk/>
          <pc:sldMk cId="1105671024" sldId="339"/>
        </pc:sldMkLst>
        <pc:spChg chg="mod">
          <ac:chgData name="Jorge Angel PAEZ" userId="5867aea35a860aa4" providerId="LiveId" clId="{EBE06F25-2450-4CE4-AAD5-793AF49F5559}" dt="2022-09-27T19:39:43.712" v="309" actId="1076"/>
          <ac:spMkLst>
            <pc:docMk/>
            <pc:sldMk cId="1105671024" sldId="339"/>
            <ac:spMk id="305" creationId="{00000000-0000-0000-0000-000000000000}"/>
          </ac:spMkLst>
        </pc:spChg>
        <pc:spChg chg="mod">
          <ac:chgData name="Jorge Angel PAEZ" userId="5867aea35a860aa4" providerId="LiveId" clId="{EBE06F25-2450-4CE4-AAD5-793AF49F5559}" dt="2022-09-27T19:37:39.364" v="284" actId="20577"/>
          <ac:spMkLst>
            <pc:docMk/>
            <pc:sldMk cId="1105671024" sldId="339"/>
            <ac:spMk id="307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19:39:47.545" v="310" actId="478"/>
          <ac:picMkLst>
            <pc:docMk/>
            <pc:sldMk cId="1105671024" sldId="339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EBE06F25-2450-4CE4-AAD5-793AF49F5559}" dt="2022-09-27T20:25:59.234" v="769" actId="14100"/>
        <pc:sldMkLst>
          <pc:docMk/>
          <pc:sldMk cId="0" sldId="340"/>
        </pc:sldMkLst>
        <pc:spChg chg="mod">
          <ac:chgData name="Jorge Angel PAEZ" userId="5867aea35a860aa4" providerId="LiveId" clId="{EBE06F25-2450-4CE4-AAD5-793AF49F5559}" dt="2022-09-27T20:25:59.234" v="769" actId="14100"/>
          <ac:spMkLst>
            <pc:docMk/>
            <pc:sldMk cId="0" sldId="340"/>
            <ac:spMk id="399" creationId="{00000000-0000-0000-0000-000000000000}"/>
          </ac:spMkLst>
        </pc:spChg>
        <pc:picChg chg="del">
          <ac:chgData name="Jorge Angel PAEZ" userId="5867aea35a860aa4" providerId="LiveId" clId="{EBE06F25-2450-4CE4-AAD5-793AF49F5559}" dt="2022-09-27T20:25:50.844" v="765" actId="478"/>
          <ac:picMkLst>
            <pc:docMk/>
            <pc:sldMk cId="0" sldId="340"/>
            <ac:picMk id="400" creationId="{00000000-0000-0000-0000-000000000000}"/>
          </ac:picMkLst>
        </pc:picChg>
        <pc:picChg chg="del">
          <ac:chgData name="Jorge Angel PAEZ" userId="5867aea35a860aa4" providerId="LiveId" clId="{EBE06F25-2450-4CE4-AAD5-793AF49F5559}" dt="2022-09-27T20:25:48.551" v="764" actId="478"/>
          <ac:picMkLst>
            <pc:docMk/>
            <pc:sldMk cId="0" sldId="340"/>
            <ac:picMk id="402" creationId="{00000000-0000-0000-0000-000000000000}"/>
          </ac:picMkLst>
        </pc:picChg>
      </pc:sldChg>
      <pc:sldChg chg="addSp delSp modSp add mod ord">
        <pc:chgData name="Jorge Angel PAEZ" userId="5867aea35a860aa4" providerId="LiveId" clId="{EBE06F25-2450-4CE4-AAD5-793AF49F5559}" dt="2022-09-27T22:01:43.730" v="971" actId="1076"/>
        <pc:sldMkLst>
          <pc:docMk/>
          <pc:sldMk cId="1410915232" sldId="341"/>
        </pc:sldMkLst>
        <pc:spChg chg="add mod">
          <ac:chgData name="Jorge Angel PAEZ" userId="5867aea35a860aa4" providerId="LiveId" clId="{EBE06F25-2450-4CE4-AAD5-793AF49F5559}" dt="2022-09-27T22:01:36.139" v="969" actId="1076"/>
          <ac:spMkLst>
            <pc:docMk/>
            <pc:sldMk cId="1410915232" sldId="341"/>
            <ac:spMk id="2" creationId="{5D3B97E1-EF51-2DA3-4EF1-6CB00C0BCABE}"/>
          </ac:spMkLst>
        </pc:spChg>
        <pc:spChg chg="add mod">
          <ac:chgData name="Jorge Angel PAEZ" userId="5867aea35a860aa4" providerId="LiveId" clId="{EBE06F25-2450-4CE4-AAD5-793AF49F5559}" dt="2022-09-27T22:01:39.413" v="970" actId="1076"/>
          <ac:spMkLst>
            <pc:docMk/>
            <pc:sldMk cId="1410915232" sldId="341"/>
            <ac:spMk id="3" creationId="{DC7DC25A-566F-DEA4-F1C4-88099BC76D19}"/>
          </ac:spMkLst>
        </pc:spChg>
        <pc:spChg chg="del">
          <ac:chgData name="Jorge Angel PAEZ" userId="5867aea35a860aa4" providerId="LiveId" clId="{EBE06F25-2450-4CE4-AAD5-793AF49F5559}" dt="2022-09-27T20:30:15.173" v="794" actId="478"/>
          <ac:spMkLst>
            <pc:docMk/>
            <pc:sldMk cId="1410915232" sldId="341"/>
            <ac:spMk id="401" creationId="{00000000-0000-0000-0000-000000000000}"/>
          </ac:spMkLst>
        </pc:spChg>
        <pc:picChg chg="add del mod">
          <ac:chgData name="Jorge Angel PAEZ" userId="5867aea35a860aa4" providerId="LiveId" clId="{EBE06F25-2450-4CE4-AAD5-793AF49F5559}" dt="2022-09-27T20:32:13.704" v="815" actId="478"/>
          <ac:picMkLst>
            <pc:docMk/>
            <pc:sldMk cId="1410915232" sldId="341"/>
            <ac:picMk id="1026" creationId="{216D2133-FD95-C39B-946E-E0CA1B5C9A12}"/>
          </ac:picMkLst>
        </pc:picChg>
        <pc:picChg chg="add mod">
          <ac:chgData name="Jorge Angel PAEZ" userId="5867aea35a860aa4" providerId="LiveId" clId="{EBE06F25-2450-4CE4-AAD5-793AF49F5559}" dt="2022-09-27T22:01:43.730" v="971" actId="1076"/>
          <ac:picMkLst>
            <pc:docMk/>
            <pc:sldMk cId="1410915232" sldId="341"/>
            <ac:picMk id="1029" creationId="{4A257264-1E8D-E61E-876C-E8A774DA9456}"/>
          </ac:picMkLst>
        </pc:picChg>
      </pc:sldChg>
      <pc:sldMasterChg chg="delSldLayout">
        <pc:chgData name="Jorge Angel PAEZ" userId="5867aea35a860aa4" providerId="LiveId" clId="{EBE06F25-2450-4CE4-AAD5-793AF49F5559}" dt="2022-09-27T20:10:32.194" v="629" actId="47"/>
        <pc:sldMasterMkLst>
          <pc:docMk/>
          <pc:sldMasterMk cId="0" sldId="2147483684"/>
        </pc:sldMasterMkLst>
        <pc:sldLayoutChg chg="del">
          <pc:chgData name="Jorge Angel PAEZ" userId="5867aea35a860aa4" providerId="LiveId" clId="{EBE06F25-2450-4CE4-AAD5-793AF49F5559}" dt="2022-09-27T20:10:32.194" v="629" actId="47"/>
          <pc:sldLayoutMkLst>
            <pc:docMk/>
            <pc:sldMasterMk cId="0" sldId="2147483684"/>
            <pc:sldLayoutMk cId="0" sldId="2147483659"/>
          </pc:sldLayoutMkLst>
        </pc:sldLayoutChg>
      </pc:sldMasterChg>
    </pc:docChg>
  </pc:docChgLst>
  <pc:docChgLst>
    <pc:chgData name="Jorge Angel PAEZ" userId="5867aea35a860aa4" providerId="LiveId" clId="{9A0C5C6A-2800-4189-80BD-2C33ACB34E78}"/>
    <pc:docChg chg="undo custSel addSld delSld modSld sldOrd">
      <pc:chgData name="Jorge Angel PAEZ" userId="5867aea35a860aa4" providerId="LiveId" clId="{9A0C5C6A-2800-4189-80BD-2C33ACB34E78}" dt="2022-10-15T20:00:01.791" v="1103" actId="47"/>
      <pc:docMkLst>
        <pc:docMk/>
      </pc:docMkLst>
      <pc:sldChg chg="modSp add mod setBg modNotes">
        <pc:chgData name="Jorge Angel PAEZ" userId="5867aea35a860aa4" providerId="LiveId" clId="{9A0C5C6A-2800-4189-80BD-2C33ACB34E78}" dt="2022-10-15T18:12:11.952" v="907" actId="207"/>
        <pc:sldMkLst>
          <pc:docMk/>
          <pc:sldMk cId="0" sldId="265"/>
        </pc:sldMkLst>
        <pc:spChg chg="mod">
          <ac:chgData name="Jorge Angel PAEZ" userId="5867aea35a860aa4" providerId="LiveId" clId="{9A0C5C6A-2800-4189-80BD-2C33ACB34E78}" dt="2022-10-15T18:12:11.952" v="907" actId="207"/>
          <ac:spMkLst>
            <pc:docMk/>
            <pc:sldMk cId="0" sldId="265"/>
            <ac:spMk id="300" creationId="{00000000-0000-0000-0000-000000000000}"/>
          </ac:spMkLst>
        </pc:spChg>
      </pc:sldChg>
      <pc:sldChg chg="modSp del mod">
        <pc:chgData name="Jorge Angel PAEZ" userId="5867aea35a860aa4" providerId="LiveId" clId="{9A0C5C6A-2800-4189-80BD-2C33ACB34E78}" dt="2022-10-15T18:50:58.607" v="1074" actId="47"/>
        <pc:sldMkLst>
          <pc:docMk/>
          <pc:sldMk cId="0" sldId="266"/>
        </pc:sldMkLst>
        <pc:spChg chg="mod">
          <ac:chgData name="Jorge Angel PAEZ" userId="5867aea35a860aa4" providerId="LiveId" clId="{9A0C5C6A-2800-4189-80BD-2C33ACB34E78}" dt="2022-10-15T17:46:49.559" v="88" actId="20577"/>
          <ac:spMkLst>
            <pc:docMk/>
            <pc:sldMk cId="0" sldId="266"/>
            <ac:spMk id="327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8:11:28.819" v="899" actId="47"/>
        <pc:sldMkLst>
          <pc:docMk/>
          <pc:sldMk cId="0" sldId="267"/>
        </pc:sldMkLst>
      </pc:sldChg>
      <pc:sldChg chg="delSp modSp add del mod">
        <pc:chgData name="Jorge Angel PAEZ" userId="5867aea35a860aa4" providerId="LiveId" clId="{9A0C5C6A-2800-4189-80BD-2C33ACB34E78}" dt="2022-10-15T18:16:53.918" v="955" actId="478"/>
        <pc:sldMkLst>
          <pc:docMk/>
          <pc:sldMk cId="0" sldId="268"/>
        </pc:sldMkLst>
        <pc:spChg chg="mod">
          <ac:chgData name="Jorge Angel PAEZ" userId="5867aea35a860aa4" providerId="LiveId" clId="{9A0C5C6A-2800-4189-80BD-2C33ACB34E78}" dt="2022-10-15T18:16:47.706" v="954" actId="120"/>
          <ac:spMkLst>
            <pc:docMk/>
            <pc:sldMk cId="0" sldId="268"/>
            <ac:spMk id="32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6:53.918" v="955" actId="478"/>
          <ac:picMkLst>
            <pc:docMk/>
            <pc:sldMk cId="0" sldId="268"/>
            <ac:picMk id="322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17:12.700" v="962" actId="114"/>
        <pc:sldMkLst>
          <pc:docMk/>
          <pc:sldMk cId="0" sldId="269"/>
        </pc:sldMkLst>
        <pc:spChg chg="mod">
          <ac:chgData name="Jorge Angel PAEZ" userId="5867aea35a860aa4" providerId="LiveId" clId="{9A0C5C6A-2800-4189-80BD-2C33ACB34E78}" dt="2022-10-15T18:17:12.700" v="962" actId="114"/>
          <ac:spMkLst>
            <pc:docMk/>
            <pc:sldMk cId="0" sldId="269"/>
            <ac:spMk id="32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03.242" v="956" actId="1076"/>
          <ac:spMkLst>
            <pc:docMk/>
            <pc:sldMk cId="0" sldId="269"/>
            <ac:spMk id="33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7:04.881" v="957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Jorge Angel PAEZ" userId="5867aea35a860aa4" providerId="LiveId" clId="{9A0C5C6A-2800-4189-80BD-2C33ACB34E78}" dt="2022-10-15T18:17:06.631" v="958" actId="478"/>
          <ac:picMkLst>
            <pc:docMk/>
            <pc:sldMk cId="0" sldId="269"/>
            <ac:picMk id="333" creationId="{00000000-0000-0000-0000-000000000000}"/>
          </ac:picMkLst>
        </pc:picChg>
      </pc:sldChg>
      <pc:sldChg chg="modSp add del mod setBg modNotes">
        <pc:chgData name="Jorge Angel PAEZ" userId="5867aea35a860aa4" providerId="LiveId" clId="{9A0C5C6A-2800-4189-80BD-2C33ACB34E78}" dt="2022-10-15T18:17:46.259" v="967" actId="207"/>
        <pc:sldMkLst>
          <pc:docMk/>
          <pc:sldMk cId="0" sldId="270"/>
        </pc:sldMkLst>
        <pc:spChg chg="mod">
          <ac:chgData name="Jorge Angel PAEZ" userId="5867aea35a860aa4" providerId="LiveId" clId="{9A0C5C6A-2800-4189-80BD-2C33ACB34E78}" dt="2022-10-15T18:17:39.807" v="965" actId="114"/>
          <ac:spMkLst>
            <pc:docMk/>
            <pc:sldMk cId="0" sldId="270"/>
            <ac:spMk id="338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43.431" v="966" actId="207"/>
          <ac:spMkLst>
            <pc:docMk/>
            <pc:sldMk cId="0" sldId="270"/>
            <ac:spMk id="34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7:46.259" v="967" actId="207"/>
          <ac:spMkLst>
            <pc:docMk/>
            <pc:sldMk cId="0" sldId="270"/>
            <ac:spMk id="341" creationId="{00000000-0000-0000-0000-000000000000}"/>
          </ac:spMkLst>
        </pc:spChg>
      </pc:sldChg>
      <pc:sldChg chg="modSp add del mod setBg modNotes">
        <pc:chgData name="Jorge Angel PAEZ" userId="5867aea35a860aa4" providerId="LiveId" clId="{9A0C5C6A-2800-4189-80BD-2C33ACB34E78}" dt="2022-10-15T18:18:32.975" v="973" actId="207"/>
        <pc:sldMkLst>
          <pc:docMk/>
          <pc:sldMk cId="0" sldId="271"/>
        </pc:sldMkLst>
        <pc:spChg chg="mod">
          <ac:chgData name="Jorge Angel PAEZ" userId="5867aea35a860aa4" providerId="LiveId" clId="{9A0C5C6A-2800-4189-80BD-2C33ACB34E78}" dt="2022-10-15T18:18:24.602" v="971" actId="207"/>
          <ac:spMkLst>
            <pc:docMk/>
            <pc:sldMk cId="0" sldId="271"/>
            <ac:spMk id="34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8:30.378" v="972" actId="207"/>
          <ac:spMkLst>
            <pc:docMk/>
            <pc:sldMk cId="0" sldId="271"/>
            <ac:spMk id="34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8:32.975" v="973" actId="207"/>
          <ac:spMkLst>
            <pc:docMk/>
            <pc:sldMk cId="0" sldId="271"/>
            <ac:spMk id="350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8:11:31.246" v="900" actId="47"/>
        <pc:sldMkLst>
          <pc:docMk/>
          <pc:sldMk cId="0" sldId="272"/>
        </pc:sldMkLst>
      </pc:sldChg>
      <pc:sldChg chg="del">
        <pc:chgData name="Jorge Angel PAEZ" userId="5867aea35a860aa4" providerId="LiveId" clId="{9A0C5C6A-2800-4189-80BD-2C33ACB34E78}" dt="2022-10-15T18:25:02.617" v="1054" actId="47"/>
        <pc:sldMkLst>
          <pc:docMk/>
          <pc:sldMk cId="0" sldId="273"/>
        </pc:sldMkLst>
      </pc:sldChg>
      <pc:sldChg chg="delSp modSp add del mod">
        <pc:chgData name="Jorge Angel PAEZ" userId="5867aea35a860aa4" providerId="LiveId" clId="{9A0C5C6A-2800-4189-80BD-2C33ACB34E78}" dt="2022-10-15T18:19:40.335" v="989" actId="114"/>
        <pc:sldMkLst>
          <pc:docMk/>
          <pc:sldMk cId="0" sldId="274"/>
        </pc:sldMkLst>
        <pc:spChg chg="mod">
          <ac:chgData name="Jorge Angel PAEZ" userId="5867aea35a860aa4" providerId="LiveId" clId="{9A0C5C6A-2800-4189-80BD-2C33ACB34E78}" dt="2022-10-15T18:19:40.335" v="989" actId="114"/>
          <ac:spMkLst>
            <pc:docMk/>
            <pc:sldMk cId="0" sldId="274"/>
            <ac:spMk id="36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9:36.820" v="987" actId="13926"/>
          <ac:spMkLst>
            <pc:docMk/>
            <pc:sldMk cId="0" sldId="274"/>
            <ac:spMk id="36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9:23.334" v="983" actId="478"/>
          <ac:picMkLst>
            <pc:docMk/>
            <pc:sldMk cId="0" sldId="274"/>
            <ac:picMk id="369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0:07.054" v="1000" actId="478"/>
        <pc:sldMkLst>
          <pc:docMk/>
          <pc:sldMk cId="0" sldId="275"/>
        </pc:sldMkLst>
        <pc:spChg chg="mod">
          <ac:chgData name="Jorge Angel PAEZ" userId="5867aea35a860aa4" providerId="LiveId" clId="{9A0C5C6A-2800-4189-80BD-2C33ACB34E78}" dt="2022-10-15T18:20:00.602" v="997" actId="207"/>
          <ac:spMkLst>
            <pc:docMk/>
            <pc:sldMk cId="0" sldId="275"/>
            <ac:spMk id="37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04.891" v="999" actId="13926"/>
          <ac:spMkLst>
            <pc:docMk/>
            <pc:sldMk cId="0" sldId="275"/>
            <ac:spMk id="37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9:51.624" v="993" actId="13926"/>
          <ac:spMkLst>
            <pc:docMk/>
            <pc:sldMk cId="0" sldId="275"/>
            <ac:spMk id="37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07.054" v="1000" actId="478"/>
          <ac:picMkLst>
            <pc:docMk/>
            <pc:sldMk cId="0" sldId="275"/>
            <ac:picMk id="375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9:09:09.744" v="1100" actId="14100"/>
        <pc:sldMkLst>
          <pc:docMk/>
          <pc:sldMk cId="0" sldId="276"/>
        </pc:sldMkLst>
        <pc:spChg chg="mod">
          <ac:chgData name="Jorge Angel PAEZ" userId="5867aea35a860aa4" providerId="LiveId" clId="{9A0C5C6A-2800-4189-80BD-2C33ACB34E78}" dt="2022-10-15T18:20:18.223" v="1004" actId="14100"/>
          <ac:spMkLst>
            <pc:docMk/>
            <pc:sldMk cId="0" sldId="276"/>
            <ac:spMk id="38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9:09:09.744" v="1100" actId="14100"/>
          <ac:spMkLst>
            <pc:docMk/>
            <pc:sldMk cId="0" sldId="276"/>
            <ac:spMk id="385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34.184" v="1008" actId="13926"/>
          <ac:spMkLst>
            <pc:docMk/>
            <pc:sldMk cId="0" sldId="276"/>
            <ac:spMk id="386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0:27.784" v="1006" actId="207"/>
          <ac:spMkLst>
            <pc:docMk/>
            <pc:sldMk cId="0" sldId="276"/>
            <ac:spMk id="387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36.034" v="1009" actId="478"/>
          <ac:picMkLst>
            <pc:docMk/>
            <pc:sldMk cId="0" sldId="276"/>
            <ac:picMk id="384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9:24:28.779" v="1101" actId="47"/>
        <pc:sldMkLst>
          <pc:docMk/>
          <pc:sldMk cId="0" sldId="277"/>
        </pc:sldMkLst>
        <pc:spChg chg="mod">
          <ac:chgData name="Jorge Angel PAEZ" userId="5867aea35a860aa4" providerId="LiveId" clId="{9A0C5C6A-2800-4189-80BD-2C33ACB34E78}" dt="2022-10-15T18:20:55.794" v="1015" actId="404"/>
          <ac:spMkLst>
            <pc:docMk/>
            <pc:sldMk cId="0" sldId="277"/>
            <ac:spMk id="39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0:59.398" v="1016" actId="478"/>
          <ac:picMkLst>
            <pc:docMk/>
            <pc:sldMk cId="0" sldId="277"/>
            <ac:picMk id="394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1:23.585" v="1023" actId="478"/>
        <pc:sldMkLst>
          <pc:docMk/>
          <pc:sldMk cId="0" sldId="278"/>
        </pc:sldMkLst>
        <pc:spChg chg="mod">
          <ac:chgData name="Jorge Angel PAEZ" userId="5867aea35a860aa4" providerId="LiveId" clId="{9A0C5C6A-2800-4189-80BD-2C33ACB34E78}" dt="2022-10-15T18:21:21.717" v="1022" actId="13926"/>
          <ac:spMkLst>
            <pc:docMk/>
            <pc:sldMk cId="0" sldId="278"/>
            <ac:spMk id="399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1:13.482" v="1020" actId="207"/>
          <ac:spMkLst>
            <pc:docMk/>
            <pc:sldMk cId="0" sldId="278"/>
            <ac:spMk id="400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1:23.585" v="1023" actId="478"/>
          <ac:picMkLst>
            <pc:docMk/>
            <pc:sldMk cId="0" sldId="278"/>
            <ac:picMk id="401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1:44.389" v="1030" actId="478"/>
        <pc:sldMkLst>
          <pc:docMk/>
          <pc:sldMk cId="0" sldId="279"/>
        </pc:sldMkLst>
        <pc:spChg chg="mod">
          <ac:chgData name="Jorge Angel PAEZ" userId="5867aea35a860aa4" providerId="LiveId" clId="{9A0C5C6A-2800-4189-80BD-2C33ACB34E78}" dt="2022-10-15T18:21:35.520" v="1025" actId="13926"/>
          <ac:spMkLst>
            <pc:docMk/>
            <pc:sldMk cId="0" sldId="279"/>
            <ac:spMk id="407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1:42.488" v="1029" actId="14100"/>
          <ac:spMkLst>
            <pc:docMk/>
            <pc:sldMk cId="0" sldId="279"/>
            <ac:spMk id="40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1:44.389" v="1030" actId="478"/>
          <ac:picMkLst>
            <pc:docMk/>
            <pc:sldMk cId="0" sldId="279"/>
            <ac:picMk id="409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22:21.947" v="1033" actId="207"/>
        <pc:sldMkLst>
          <pc:docMk/>
          <pc:sldMk cId="0" sldId="280"/>
        </pc:sldMkLst>
        <pc:spChg chg="mod">
          <ac:chgData name="Jorge Angel PAEZ" userId="5867aea35a860aa4" providerId="LiveId" clId="{9A0C5C6A-2800-4189-80BD-2C33ACB34E78}" dt="2022-10-15T18:22:21.947" v="1033" actId="207"/>
          <ac:spMkLst>
            <pc:docMk/>
            <pc:sldMk cId="0" sldId="280"/>
            <ac:spMk id="41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22:17.449" v="1032" actId="478"/>
          <ac:picMkLst>
            <pc:docMk/>
            <pc:sldMk cId="0" sldId="280"/>
            <ac:picMk id="417" creationId="{00000000-0000-0000-0000-000000000000}"/>
          </ac:picMkLst>
        </pc:picChg>
      </pc:sldChg>
      <pc:sldChg chg="add del setBg modNotes">
        <pc:chgData name="Jorge Angel PAEZ" userId="5867aea35a860aa4" providerId="LiveId" clId="{9A0C5C6A-2800-4189-80BD-2C33ACB34E78}" dt="2022-10-15T18:23:05.685" v="1035" actId="47"/>
        <pc:sldMkLst>
          <pc:docMk/>
          <pc:sldMk cId="0" sldId="281"/>
        </pc:sldMkLst>
      </pc:sldChg>
      <pc:sldChg chg="add del setBg modNotes">
        <pc:chgData name="Jorge Angel PAEZ" userId="5867aea35a860aa4" providerId="LiveId" clId="{9A0C5C6A-2800-4189-80BD-2C33ACB34E78}" dt="2022-10-15T18:23:06.300" v="1036" actId="47"/>
        <pc:sldMkLst>
          <pc:docMk/>
          <pc:sldMk cId="0" sldId="282"/>
        </pc:sldMkLst>
      </pc:sldChg>
      <pc:sldChg chg="modSp add del mod setBg modNotes">
        <pc:chgData name="Jorge Angel PAEZ" userId="5867aea35a860aa4" providerId="LiveId" clId="{9A0C5C6A-2800-4189-80BD-2C33ACB34E78}" dt="2022-10-15T18:23:10.611" v="1037" actId="1076"/>
        <pc:sldMkLst>
          <pc:docMk/>
          <pc:sldMk cId="0" sldId="283"/>
        </pc:sldMkLst>
        <pc:spChg chg="mod">
          <ac:chgData name="Jorge Angel PAEZ" userId="5867aea35a860aa4" providerId="LiveId" clId="{9A0C5C6A-2800-4189-80BD-2C33ACB34E78}" dt="2022-10-15T18:23:10.611" v="1037" actId="1076"/>
          <ac:spMkLst>
            <pc:docMk/>
            <pc:sldMk cId="0" sldId="283"/>
            <ac:spMk id="435" creationId="{00000000-0000-0000-0000-000000000000}"/>
          </ac:spMkLst>
        </pc:spChg>
      </pc:sldChg>
      <pc:sldChg chg="delSp modSp add del mod">
        <pc:chgData name="Jorge Angel PAEZ" userId="5867aea35a860aa4" providerId="LiveId" clId="{9A0C5C6A-2800-4189-80BD-2C33ACB34E78}" dt="2022-10-15T18:07:06.510" v="834" actId="1076"/>
        <pc:sldMkLst>
          <pc:docMk/>
          <pc:sldMk cId="0" sldId="284"/>
        </pc:sldMkLst>
        <pc:spChg chg="mod">
          <ac:chgData name="Jorge Angel PAEZ" userId="5867aea35a860aa4" providerId="LiveId" clId="{9A0C5C6A-2800-4189-80BD-2C33ACB34E78}" dt="2022-10-15T18:06:58.837" v="831" actId="14100"/>
          <ac:spMkLst>
            <pc:docMk/>
            <pc:sldMk cId="0" sldId="284"/>
            <ac:spMk id="44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7:06.510" v="834" actId="1076"/>
          <ac:spMkLst>
            <pc:docMk/>
            <pc:sldMk cId="0" sldId="284"/>
            <ac:spMk id="44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6:50.351" v="827" actId="478"/>
          <ac:picMkLst>
            <pc:docMk/>
            <pc:sldMk cId="0" sldId="284"/>
            <ac:picMk id="441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07:15.892" v="837" actId="207"/>
        <pc:sldMkLst>
          <pc:docMk/>
          <pc:sldMk cId="0" sldId="285"/>
        </pc:sldMkLst>
        <pc:spChg chg="mod">
          <ac:chgData name="Jorge Angel PAEZ" userId="5867aea35a860aa4" providerId="LiveId" clId="{9A0C5C6A-2800-4189-80BD-2C33ACB34E78}" dt="2022-10-15T18:07:15.892" v="837" actId="207"/>
          <ac:spMkLst>
            <pc:docMk/>
            <pc:sldMk cId="0" sldId="285"/>
            <ac:spMk id="44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7:11.991" v="835" actId="478"/>
          <ac:picMkLst>
            <pc:docMk/>
            <pc:sldMk cId="0" sldId="285"/>
            <ac:picMk id="449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9:34:05.233" v="1102" actId="478"/>
        <pc:sldMkLst>
          <pc:docMk/>
          <pc:sldMk cId="0" sldId="286"/>
        </pc:sldMkLst>
        <pc:spChg chg="mod">
          <ac:chgData name="Jorge Angel PAEZ" userId="5867aea35a860aa4" providerId="LiveId" clId="{9A0C5C6A-2800-4189-80BD-2C33ACB34E78}" dt="2022-10-15T18:07:38.063" v="844" actId="114"/>
          <ac:spMkLst>
            <pc:docMk/>
            <pc:sldMk cId="0" sldId="286"/>
            <ac:spMk id="454" creationId="{00000000-0000-0000-0000-000000000000}"/>
          </ac:spMkLst>
        </pc:spChg>
        <pc:spChg chg="del">
          <ac:chgData name="Jorge Angel PAEZ" userId="5867aea35a860aa4" providerId="LiveId" clId="{9A0C5C6A-2800-4189-80BD-2C33ACB34E78}" dt="2022-10-15T18:07:40.533" v="845" actId="478"/>
          <ac:spMkLst>
            <pc:docMk/>
            <pc:sldMk cId="0" sldId="286"/>
            <ac:spMk id="458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9:34:05.233" v="1102" actId="478"/>
          <ac:picMkLst>
            <pc:docMk/>
            <pc:sldMk cId="0" sldId="286"/>
            <ac:picMk id="457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08:55.310" v="869" actId="478"/>
        <pc:sldMkLst>
          <pc:docMk/>
          <pc:sldMk cId="0" sldId="287"/>
        </pc:sldMkLst>
        <pc:spChg chg="mod">
          <ac:chgData name="Jorge Angel PAEZ" userId="5867aea35a860aa4" providerId="LiveId" clId="{9A0C5C6A-2800-4189-80BD-2C33ACB34E78}" dt="2022-10-15T18:08:52.098" v="868" actId="120"/>
          <ac:spMkLst>
            <pc:docMk/>
            <pc:sldMk cId="0" sldId="287"/>
            <ac:spMk id="463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8:55.310" v="869" actId="478"/>
          <ac:picMkLst>
            <pc:docMk/>
            <pc:sldMk cId="0" sldId="287"/>
            <ac:picMk id="464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23:55.039" v="1049" actId="20577"/>
        <pc:sldMkLst>
          <pc:docMk/>
          <pc:sldMk cId="0" sldId="288"/>
        </pc:sldMkLst>
        <pc:spChg chg="mod">
          <ac:chgData name="Jorge Angel PAEZ" userId="5867aea35a860aa4" providerId="LiveId" clId="{9A0C5C6A-2800-4189-80BD-2C33ACB34E78}" dt="2022-10-15T18:08:17.236" v="858" actId="114"/>
          <ac:spMkLst>
            <pc:docMk/>
            <pc:sldMk cId="0" sldId="288"/>
            <ac:spMk id="472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8:33.105" v="862" actId="1076"/>
          <ac:spMkLst>
            <pc:docMk/>
            <pc:sldMk cId="0" sldId="288"/>
            <ac:spMk id="47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3:55.039" v="1049" actId="20577"/>
          <ac:spMkLst>
            <pc:docMk/>
            <pc:sldMk cId="0" sldId="288"/>
            <ac:spMk id="47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7:55.202" v="848" actId="478"/>
          <ac:picMkLst>
            <pc:docMk/>
            <pc:sldMk cId="0" sldId="288"/>
            <ac:picMk id="473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24:20.758" v="1051" actId="13926"/>
        <pc:sldMkLst>
          <pc:docMk/>
          <pc:sldMk cId="0" sldId="289"/>
        </pc:sldMkLst>
        <pc:spChg chg="mod">
          <ac:chgData name="Jorge Angel PAEZ" userId="5867aea35a860aa4" providerId="LiveId" clId="{9A0C5C6A-2800-4189-80BD-2C33ACB34E78}" dt="2022-10-15T18:09:11.654" v="872" actId="120"/>
          <ac:spMkLst>
            <pc:docMk/>
            <pc:sldMk cId="0" sldId="289"/>
            <ac:spMk id="480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4:20.758" v="1051" actId="13926"/>
          <ac:spMkLst>
            <pc:docMk/>
            <pc:sldMk cId="0" sldId="289"/>
            <ac:spMk id="482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9:23.714" v="873" actId="478"/>
          <ac:picMkLst>
            <pc:docMk/>
            <pc:sldMk cId="0" sldId="289"/>
            <ac:picMk id="481" creationId="{00000000-0000-0000-0000-000000000000}"/>
          </ac:picMkLst>
        </pc:picChg>
      </pc:sldChg>
      <pc:sldChg chg="modSp add mod setBg modNotes">
        <pc:chgData name="Jorge Angel PAEZ" userId="5867aea35a860aa4" providerId="LiveId" clId="{9A0C5C6A-2800-4189-80BD-2C33ACB34E78}" dt="2022-10-15T18:09:40.172" v="875" actId="207"/>
        <pc:sldMkLst>
          <pc:docMk/>
          <pc:sldMk cId="0" sldId="290"/>
        </pc:sldMkLst>
        <pc:spChg chg="mod">
          <ac:chgData name="Jorge Angel PAEZ" userId="5867aea35a860aa4" providerId="LiveId" clId="{9A0C5C6A-2800-4189-80BD-2C33ACB34E78}" dt="2022-10-15T18:09:40.172" v="875" actId="207"/>
          <ac:spMkLst>
            <pc:docMk/>
            <pc:sldMk cId="0" sldId="290"/>
            <ac:spMk id="488" creationId="{00000000-0000-0000-0000-000000000000}"/>
          </ac:spMkLst>
        </pc:spChg>
      </pc:sldChg>
      <pc:sldChg chg="delSp modSp add del mod">
        <pc:chgData name="Jorge Angel PAEZ" userId="5867aea35a860aa4" providerId="LiveId" clId="{9A0C5C6A-2800-4189-80BD-2C33ACB34E78}" dt="2022-10-15T18:24:31.115" v="1052" actId="14100"/>
        <pc:sldMkLst>
          <pc:docMk/>
          <pc:sldMk cId="0" sldId="291"/>
        </pc:sldMkLst>
        <pc:spChg chg="mod">
          <ac:chgData name="Jorge Angel PAEZ" userId="5867aea35a860aa4" providerId="LiveId" clId="{9A0C5C6A-2800-4189-80BD-2C33ACB34E78}" dt="2022-10-15T18:09:49.672" v="879" actId="207"/>
          <ac:spMkLst>
            <pc:docMk/>
            <pc:sldMk cId="0" sldId="291"/>
            <ac:spMk id="49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24:31.115" v="1052" actId="14100"/>
          <ac:spMkLst>
            <pc:docMk/>
            <pc:sldMk cId="0" sldId="291"/>
            <ac:spMk id="49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09:54.497" v="880" actId="207"/>
          <ac:spMkLst>
            <pc:docMk/>
            <pc:sldMk cId="0" sldId="291"/>
            <ac:spMk id="49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09:57.363" v="881" actId="478"/>
          <ac:picMkLst>
            <pc:docMk/>
            <pc:sldMk cId="0" sldId="291"/>
            <ac:picMk id="496" creationId="{00000000-0000-0000-0000-000000000000}"/>
          </ac:picMkLst>
        </pc:picChg>
      </pc:sldChg>
      <pc:sldChg chg="delSp modSp add del mod">
        <pc:chgData name="Jorge Angel PAEZ" userId="5867aea35a860aa4" providerId="LiveId" clId="{9A0C5C6A-2800-4189-80BD-2C33ACB34E78}" dt="2022-10-15T18:11:02" v="891" actId="113"/>
        <pc:sldMkLst>
          <pc:docMk/>
          <pc:sldMk cId="0" sldId="292"/>
        </pc:sldMkLst>
        <pc:spChg chg="mod">
          <ac:chgData name="Jorge Angel PAEZ" userId="5867aea35a860aa4" providerId="LiveId" clId="{9A0C5C6A-2800-4189-80BD-2C33ACB34E78}" dt="2022-10-15T18:10:08.388" v="885" actId="120"/>
          <ac:spMkLst>
            <pc:docMk/>
            <pc:sldMk cId="0" sldId="292"/>
            <ac:spMk id="501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1:02" v="891" actId="113"/>
          <ac:spMkLst>
            <pc:docMk/>
            <pc:sldMk cId="0" sldId="292"/>
            <ac:spMk id="502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0:19.893" v="888" actId="207"/>
          <ac:spMkLst>
            <pc:docMk/>
            <pc:sldMk cId="0" sldId="292"/>
            <ac:spMk id="503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7:53:38.252" v="92" actId="478"/>
          <ac:picMkLst>
            <pc:docMk/>
            <pc:sldMk cId="0" sldId="292"/>
            <ac:picMk id="504" creationId="{00000000-0000-0000-0000-000000000000}"/>
          </ac:picMkLst>
        </pc:picChg>
      </pc:sldChg>
      <pc:sldChg chg="delSp modSp add del mod setBg modNotes">
        <pc:chgData name="Jorge Angel PAEZ" userId="5867aea35a860aa4" providerId="LiveId" clId="{9A0C5C6A-2800-4189-80BD-2C33ACB34E78}" dt="2022-10-15T18:50:58.607" v="1074" actId="47"/>
        <pc:sldMkLst>
          <pc:docMk/>
          <pc:sldMk cId="0" sldId="293"/>
        </pc:sldMkLst>
        <pc:spChg chg="mod">
          <ac:chgData name="Jorge Angel PAEZ" userId="5867aea35a860aa4" providerId="LiveId" clId="{9A0C5C6A-2800-4189-80BD-2C33ACB34E78}" dt="2022-10-15T18:11:45.842" v="902" actId="207"/>
          <ac:spMkLst>
            <pc:docMk/>
            <pc:sldMk cId="0" sldId="293"/>
            <ac:spMk id="524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1:58.330" v="905" actId="207"/>
          <ac:spMkLst>
            <pc:docMk/>
            <pc:sldMk cId="0" sldId="293"/>
            <ac:spMk id="525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7:47:05.119" v="90" actId="478"/>
          <ac:picMkLst>
            <pc:docMk/>
            <pc:sldMk cId="0" sldId="293"/>
            <ac:picMk id="527" creationId="{00000000-0000-0000-0000-000000000000}"/>
          </ac:picMkLst>
        </pc:pic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0" sldId="294"/>
        </pc:sldMkLst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0" sldId="295"/>
        </pc:sldMkLst>
      </pc:sldChg>
      <pc:sldChg chg="modSp mod">
        <pc:chgData name="Jorge Angel PAEZ" userId="5867aea35a860aa4" providerId="LiveId" clId="{9A0C5C6A-2800-4189-80BD-2C33ACB34E78}" dt="2022-10-15T18:26:09.588" v="1073" actId="14100"/>
        <pc:sldMkLst>
          <pc:docMk/>
          <pc:sldMk cId="0" sldId="300"/>
        </pc:sldMkLst>
        <pc:spChg chg="mod">
          <ac:chgData name="Jorge Angel PAEZ" userId="5867aea35a860aa4" providerId="LiveId" clId="{9A0C5C6A-2800-4189-80BD-2C33ACB34E78}" dt="2022-10-15T18:26:09.588" v="1073" actId="14100"/>
          <ac:spMkLst>
            <pc:docMk/>
            <pc:sldMk cId="0" sldId="300"/>
            <ac:spMk id="2" creationId="{AE55DB4C-4384-2804-B7C6-935FA5FC02A5}"/>
          </ac:spMkLst>
        </pc:sp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162712014" sldId="332"/>
        </pc:sldMkLst>
      </pc:sldChg>
      <pc:sldChg chg="modSp mod">
        <pc:chgData name="Jorge Angel PAEZ" userId="5867aea35a860aa4" providerId="LiveId" clId="{9A0C5C6A-2800-4189-80BD-2C33ACB34E78}" dt="2022-10-15T18:53:06.138" v="1083" actId="20577"/>
        <pc:sldMkLst>
          <pc:docMk/>
          <pc:sldMk cId="3007891742" sldId="346"/>
        </pc:sldMkLst>
        <pc:spChg chg="mod">
          <ac:chgData name="Jorge Angel PAEZ" userId="5867aea35a860aa4" providerId="LiveId" clId="{9A0C5C6A-2800-4189-80BD-2C33ACB34E78}" dt="2022-10-15T18:53:06.138" v="1083" actId="20577"/>
          <ac:spMkLst>
            <pc:docMk/>
            <pc:sldMk cId="3007891742" sldId="346"/>
            <ac:spMk id="184" creationId="{00000000-0000-0000-0000-000000000000}"/>
          </ac:spMkLst>
        </pc:spChg>
      </pc:sldChg>
      <pc:sldChg chg="del">
        <pc:chgData name="Jorge Angel PAEZ" userId="5867aea35a860aa4" providerId="LiveId" clId="{9A0C5C6A-2800-4189-80BD-2C33ACB34E78}" dt="2022-10-15T17:45:33.829" v="62" actId="47"/>
        <pc:sldMkLst>
          <pc:docMk/>
          <pc:sldMk cId="3685753252" sldId="347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4209939257" sldId="348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1485150426" sldId="349"/>
        </pc:sldMkLst>
      </pc:sldChg>
      <pc:sldChg chg="del">
        <pc:chgData name="Jorge Angel PAEZ" userId="5867aea35a860aa4" providerId="LiveId" clId="{9A0C5C6A-2800-4189-80BD-2C33ACB34E78}" dt="2022-10-15T17:45:19.076" v="60" actId="47"/>
        <pc:sldMkLst>
          <pc:docMk/>
          <pc:sldMk cId="1606438861" sldId="350"/>
        </pc:sldMkLst>
      </pc:sldChg>
      <pc:sldChg chg="delSp modSp add mod">
        <pc:chgData name="Jorge Angel PAEZ" userId="5867aea35a860aa4" providerId="LiveId" clId="{9A0C5C6A-2800-4189-80BD-2C33ACB34E78}" dt="2022-10-15T18:12:38.801" v="914" actId="14100"/>
        <pc:sldMkLst>
          <pc:docMk/>
          <pc:sldMk cId="0" sldId="352"/>
        </pc:sldMkLst>
        <pc:spChg chg="mod">
          <ac:chgData name="Jorge Angel PAEZ" userId="5867aea35a860aa4" providerId="LiveId" clId="{9A0C5C6A-2800-4189-80BD-2C33ACB34E78}" dt="2022-10-15T18:12:38.801" v="914" actId="14100"/>
          <ac:spMkLst>
            <pc:docMk/>
            <pc:sldMk cId="0" sldId="352"/>
            <ac:spMk id="305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2:35.320" v="913" actId="14100"/>
          <ac:spMkLst>
            <pc:docMk/>
            <pc:sldMk cId="0" sldId="352"/>
            <ac:spMk id="306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2:31.496" v="912" actId="478"/>
          <ac:picMkLst>
            <pc:docMk/>
            <pc:sldMk cId="0" sldId="352"/>
            <ac:picMk id="307" creationId="{00000000-0000-0000-0000-000000000000}"/>
          </ac:picMkLst>
        </pc:picChg>
        <pc:picChg chg="del mod">
          <ac:chgData name="Jorge Angel PAEZ" userId="5867aea35a860aa4" providerId="LiveId" clId="{9A0C5C6A-2800-4189-80BD-2C33ACB34E78}" dt="2022-10-15T18:12:28.711" v="911" actId="478"/>
          <ac:picMkLst>
            <pc:docMk/>
            <pc:sldMk cId="0" sldId="352"/>
            <ac:picMk id="308" creationId="{00000000-0000-0000-0000-000000000000}"/>
          </ac:picMkLst>
        </pc:picChg>
      </pc:sldChg>
      <pc:sldChg chg="delSp modSp add mod">
        <pc:chgData name="Jorge Angel PAEZ" userId="5867aea35a860aa4" providerId="LiveId" clId="{9A0C5C6A-2800-4189-80BD-2C33ACB34E78}" dt="2022-10-15T18:16:21.932" v="950" actId="207"/>
        <pc:sldMkLst>
          <pc:docMk/>
          <pc:sldMk cId="0" sldId="353"/>
        </pc:sldMkLst>
        <pc:spChg chg="mod">
          <ac:chgData name="Jorge Angel PAEZ" userId="5867aea35a860aa4" providerId="LiveId" clId="{9A0C5C6A-2800-4189-80BD-2C33ACB34E78}" dt="2022-10-15T18:16:21.932" v="950" actId="207"/>
          <ac:spMkLst>
            <pc:docMk/>
            <pc:sldMk cId="0" sldId="353"/>
            <ac:spMk id="313" creationId="{00000000-0000-0000-0000-000000000000}"/>
          </ac:spMkLst>
        </pc:spChg>
        <pc:spChg chg="mod">
          <ac:chgData name="Jorge Angel PAEZ" userId="5867aea35a860aa4" providerId="LiveId" clId="{9A0C5C6A-2800-4189-80BD-2C33ACB34E78}" dt="2022-10-15T18:15:33.181" v="939" actId="1076"/>
          <ac:spMkLst>
            <pc:docMk/>
            <pc:sldMk cId="0" sldId="353"/>
            <ac:spMk id="314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5:42.014" v="943" actId="478"/>
          <ac:picMkLst>
            <pc:docMk/>
            <pc:sldMk cId="0" sldId="353"/>
            <ac:picMk id="315" creationId="{00000000-0000-0000-0000-000000000000}"/>
          </ac:picMkLst>
        </pc:picChg>
      </pc:sldChg>
      <pc:sldChg chg="modSp add del mod setBg modNotes modNotesTx">
        <pc:chgData name="Jorge Angel PAEZ" userId="5867aea35a860aa4" providerId="LiveId" clId="{9A0C5C6A-2800-4189-80BD-2C33ACB34E78}" dt="2022-10-15T18:19:09.601" v="978" actId="47"/>
        <pc:sldMkLst>
          <pc:docMk/>
          <pc:sldMk cId="0" sldId="354"/>
        </pc:sldMkLst>
        <pc:spChg chg="mod">
          <ac:chgData name="Jorge Angel PAEZ" userId="5867aea35a860aa4" providerId="LiveId" clId="{9A0C5C6A-2800-4189-80BD-2C33ACB34E78}" dt="2022-10-15T18:18:40.960" v="975" actId="114"/>
          <ac:spMkLst>
            <pc:docMk/>
            <pc:sldMk cId="0" sldId="354"/>
            <ac:spMk id="356" creationId="{00000000-0000-0000-0000-000000000000}"/>
          </ac:spMkLst>
        </pc:spChg>
      </pc:sldChg>
      <pc:sldChg chg="delSp modSp add mod setBg modNotes">
        <pc:chgData name="Jorge Angel PAEZ" userId="5867aea35a860aa4" providerId="LiveId" clId="{9A0C5C6A-2800-4189-80BD-2C33ACB34E78}" dt="2022-10-15T18:19:13.554" v="980" actId="114"/>
        <pc:sldMkLst>
          <pc:docMk/>
          <pc:sldMk cId="0" sldId="355"/>
        </pc:sldMkLst>
        <pc:spChg chg="mod">
          <ac:chgData name="Jorge Angel PAEZ" userId="5867aea35a860aa4" providerId="LiveId" clId="{9A0C5C6A-2800-4189-80BD-2C33ACB34E78}" dt="2022-10-15T18:19:13.554" v="980" actId="114"/>
          <ac:spMkLst>
            <pc:docMk/>
            <pc:sldMk cId="0" sldId="355"/>
            <ac:spMk id="361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8:48.380" v="977" actId="478"/>
          <ac:picMkLst>
            <pc:docMk/>
            <pc:sldMk cId="0" sldId="355"/>
            <ac:picMk id="362" creationId="{00000000-0000-0000-0000-000000000000}"/>
          </ac:picMkLst>
        </pc:picChg>
      </pc:sldChg>
      <pc:sldChg chg="delSp modSp add del mod setBg modNotes modNotesTx">
        <pc:chgData name="Jorge Angel PAEZ" userId="5867aea35a860aa4" providerId="LiveId" clId="{9A0C5C6A-2800-4189-80BD-2C33ACB34E78}" dt="2022-10-15T20:00:01.791" v="1103" actId="47"/>
        <pc:sldMkLst>
          <pc:docMk/>
          <pc:sldMk cId="0" sldId="356"/>
        </pc:sldMkLst>
        <pc:spChg chg="mod">
          <ac:chgData name="Jorge Angel PAEZ" userId="5867aea35a860aa4" providerId="LiveId" clId="{9A0C5C6A-2800-4189-80BD-2C33ACB34E78}" dt="2022-10-15T18:11:18.456" v="897" actId="114"/>
          <ac:spMkLst>
            <pc:docMk/>
            <pc:sldMk cId="0" sldId="356"/>
            <ac:spMk id="509" creationId="{00000000-0000-0000-0000-000000000000}"/>
          </ac:spMkLst>
        </pc:spChg>
        <pc:picChg chg="del">
          <ac:chgData name="Jorge Angel PAEZ" userId="5867aea35a860aa4" providerId="LiveId" clId="{9A0C5C6A-2800-4189-80BD-2C33ACB34E78}" dt="2022-10-15T18:11:20.333" v="898" actId="478"/>
          <ac:picMkLst>
            <pc:docMk/>
            <pc:sldMk cId="0" sldId="356"/>
            <ac:picMk id="511" creationId="{00000000-0000-0000-0000-000000000000}"/>
          </ac:picMkLst>
        </pc:picChg>
      </pc:sldChg>
      <pc:sldChg chg="modSp add mod ord">
        <pc:chgData name="Jorge Angel PAEZ" userId="5867aea35a860aa4" providerId="LiveId" clId="{9A0C5C6A-2800-4189-80BD-2C33ACB34E78}" dt="2022-10-15T18:23:29.339" v="1039"/>
        <pc:sldMkLst>
          <pc:docMk/>
          <pc:sldMk cId="782552479" sldId="357"/>
        </pc:sldMkLst>
        <pc:spChg chg="mod">
          <ac:chgData name="Jorge Angel PAEZ" userId="5867aea35a860aa4" providerId="LiveId" clId="{9A0C5C6A-2800-4189-80BD-2C33ACB34E78}" dt="2022-10-15T18:03:45.370" v="443" actId="114"/>
          <ac:spMkLst>
            <pc:docMk/>
            <pc:sldMk cId="782552479" sldId="357"/>
            <ac:spMk id="2" creationId="{CA459D8F-04A7-0CE8-856A-D933AEE0B381}"/>
          </ac:spMkLst>
        </pc:spChg>
        <pc:spChg chg="mod">
          <ac:chgData name="Jorge Angel PAEZ" userId="5867aea35a860aa4" providerId="LiveId" clId="{9A0C5C6A-2800-4189-80BD-2C33ACB34E78}" dt="2022-10-15T18:06:30.789" v="822" actId="13926"/>
          <ac:spMkLst>
            <pc:docMk/>
            <pc:sldMk cId="782552479" sldId="357"/>
            <ac:spMk id="3" creationId="{0DDDB3B3-2531-1CE6-B481-6BE7BBD7F3BE}"/>
          </ac:spMkLst>
        </pc:spChg>
      </pc:sldChg>
      <pc:sldChg chg="modSp add mod">
        <pc:chgData name="Jorge Angel PAEZ" userId="5867aea35a860aa4" providerId="LiveId" clId="{9A0C5C6A-2800-4189-80BD-2C33ACB34E78}" dt="2022-10-15T18:06:00.064" v="815" actId="207"/>
        <pc:sldMkLst>
          <pc:docMk/>
          <pc:sldMk cId="1279137882" sldId="358"/>
        </pc:sldMkLst>
        <pc:spChg chg="mod">
          <ac:chgData name="Jorge Angel PAEZ" userId="5867aea35a860aa4" providerId="LiveId" clId="{9A0C5C6A-2800-4189-80BD-2C33ACB34E78}" dt="2022-10-15T18:03:51.771" v="451" actId="20577"/>
          <ac:spMkLst>
            <pc:docMk/>
            <pc:sldMk cId="1279137882" sldId="358"/>
            <ac:spMk id="2" creationId="{CA459D8F-04A7-0CE8-856A-D933AEE0B381}"/>
          </ac:spMkLst>
        </pc:spChg>
        <pc:spChg chg="mod">
          <ac:chgData name="Jorge Angel PAEZ" userId="5867aea35a860aa4" providerId="LiveId" clId="{9A0C5C6A-2800-4189-80BD-2C33ACB34E78}" dt="2022-10-15T18:06:00.064" v="815" actId="207"/>
          <ac:spMkLst>
            <pc:docMk/>
            <pc:sldMk cId="1279137882" sldId="358"/>
            <ac:spMk id="3" creationId="{0DDDB3B3-2531-1CE6-B481-6BE7BBD7F3BE}"/>
          </ac:spMkLst>
        </pc:spChg>
      </pc:sldChg>
      <pc:sldChg chg="add">
        <pc:chgData name="Jorge Angel PAEZ" userId="5867aea35a860aa4" providerId="LiveId" clId="{9A0C5C6A-2800-4189-80BD-2C33ACB34E78}" dt="2022-10-15T18:23:01.819" v="1034"/>
        <pc:sldMkLst>
          <pc:docMk/>
          <pc:sldMk cId="2888146484" sldId="359"/>
        </pc:sldMkLst>
      </pc:sldChg>
    </pc:docChg>
  </pc:docChgLst>
  <pc:docChgLst>
    <pc:chgData name="Jorge Angel PAEZ" userId="5867aea35a860aa4" providerId="LiveId" clId="{68FDCF38-77F1-4CAC-A3A9-C78D7D918EFC}"/>
    <pc:docChg chg="custSel delSld modSld">
      <pc:chgData name="Jorge Angel PAEZ" userId="5867aea35a860aa4" providerId="LiveId" clId="{68FDCF38-77F1-4CAC-A3A9-C78D7D918EFC}" dt="2022-10-02T18:58:36.116" v="144" actId="20577"/>
      <pc:docMkLst>
        <pc:docMk/>
      </pc:docMkLst>
      <pc:sldChg chg="modSp mod">
        <pc:chgData name="Jorge Angel PAEZ" userId="5867aea35a860aa4" providerId="LiveId" clId="{68FDCF38-77F1-4CAC-A3A9-C78D7D918EFC}" dt="2022-10-02T18:58:36.116" v="144" actId="20577"/>
        <pc:sldMkLst>
          <pc:docMk/>
          <pc:sldMk cId="0" sldId="260"/>
        </pc:sldMkLst>
        <pc:spChg chg="mod">
          <ac:chgData name="Jorge Angel PAEZ" userId="5867aea35a860aa4" providerId="LiveId" clId="{68FDCF38-77F1-4CAC-A3A9-C78D7D918EFC}" dt="2022-10-02T18:58:36.116" v="144" actId="20577"/>
          <ac:spMkLst>
            <pc:docMk/>
            <pc:sldMk cId="0" sldId="260"/>
            <ac:spMk id="184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48.321" v="130" actId="6549"/>
        <pc:sldMkLst>
          <pc:docMk/>
          <pc:sldMk cId="0" sldId="267"/>
        </pc:sldMkLst>
      </pc:sldChg>
      <pc:sldChg chg="modSp mod">
        <pc:chgData name="Jorge Angel PAEZ" userId="5867aea35a860aa4" providerId="LiveId" clId="{68FDCF38-77F1-4CAC-A3A9-C78D7D918EFC}" dt="2022-10-02T18:51:04.372" v="116" actId="20577"/>
        <pc:sldMkLst>
          <pc:docMk/>
          <pc:sldMk cId="0" sldId="273"/>
        </pc:sldMkLst>
        <pc:spChg chg="mod">
          <ac:chgData name="Jorge Angel PAEZ" userId="5867aea35a860aa4" providerId="LiveId" clId="{68FDCF38-77F1-4CAC-A3A9-C78D7D918EFC}" dt="2022-10-02T18:51:04.372" v="116" actId="20577"/>
          <ac:spMkLst>
            <pc:docMk/>
            <pc:sldMk cId="0" sldId="273"/>
            <ac:spMk id="324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01.986" v="113" actId="20577"/>
        <pc:sldMkLst>
          <pc:docMk/>
          <pc:sldMk cId="0" sldId="274"/>
        </pc:sldMkLst>
        <pc:spChg chg="mod">
          <ac:chgData name="Jorge Angel PAEZ" userId="5867aea35a860aa4" providerId="LiveId" clId="{68FDCF38-77F1-4CAC-A3A9-C78D7D918EFC}" dt="2022-10-02T18:51:01.986" v="113" actId="20577"/>
          <ac:spMkLst>
            <pc:docMk/>
            <pc:sldMk cId="0" sldId="274"/>
            <ac:spMk id="333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8.122" v="110" actId="20577"/>
        <pc:sldMkLst>
          <pc:docMk/>
          <pc:sldMk cId="0" sldId="275"/>
        </pc:sldMkLst>
        <pc:spChg chg="mod">
          <ac:chgData name="Jorge Angel PAEZ" userId="5867aea35a860aa4" providerId="LiveId" clId="{68FDCF38-77F1-4CAC-A3A9-C78D7D918EFC}" dt="2022-10-02T18:50:58.122" v="110" actId="20577"/>
          <ac:spMkLst>
            <pc:docMk/>
            <pc:sldMk cId="0" sldId="275"/>
            <ac:spMk id="341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1:18.372" v="119" actId="20577"/>
        <pc:sldMkLst>
          <pc:docMk/>
          <pc:sldMk cId="0" sldId="276"/>
        </pc:sldMkLst>
        <pc:spChg chg="mod">
          <ac:chgData name="Jorge Angel PAEZ" userId="5867aea35a860aa4" providerId="LiveId" clId="{68FDCF38-77F1-4CAC-A3A9-C78D7D918EFC}" dt="2022-10-02T18:51:18.372" v="119" actId="20577"/>
          <ac:spMkLst>
            <pc:docMk/>
            <pc:sldMk cId="0" sldId="276"/>
            <ac:spMk id="348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4.916" v="107" actId="20577"/>
        <pc:sldMkLst>
          <pc:docMk/>
          <pc:sldMk cId="0" sldId="277"/>
        </pc:sldMkLst>
        <pc:spChg chg="mod">
          <ac:chgData name="Jorge Angel PAEZ" userId="5867aea35a860aa4" providerId="LiveId" clId="{68FDCF38-77F1-4CAC-A3A9-C78D7D918EFC}" dt="2022-10-02T18:50:54.916" v="107" actId="20577"/>
          <ac:spMkLst>
            <pc:docMk/>
            <pc:sldMk cId="0" sldId="277"/>
            <ac:spMk id="356" creationId="{00000000-0000-0000-0000-000000000000}"/>
          </ac:spMkLst>
        </pc:spChg>
      </pc:sldChg>
      <pc:sldChg chg="modSp mod">
        <pc:chgData name="Jorge Angel PAEZ" userId="5867aea35a860aa4" providerId="LiveId" clId="{68FDCF38-77F1-4CAC-A3A9-C78D7D918EFC}" dt="2022-10-02T18:50:51.107" v="104" actId="20577"/>
        <pc:sldMkLst>
          <pc:docMk/>
          <pc:sldMk cId="0" sldId="278"/>
        </pc:sldMkLst>
        <pc:spChg chg="mod">
          <ac:chgData name="Jorge Angel PAEZ" userId="5867aea35a860aa4" providerId="LiveId" clId="{68FDCF38-77F1-4CAC-A3A9-C78D7D918EFC}" dt="2022-10-02T18:50:51.107" v="104" actId="20577"/>
          <ac:spMkLst>
            <pc:docMk/>
            <pc:sldMk cId="0" sldId="278"/>
            <ac:spMk id="363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1.101" v="127" actId="20577"/>
        <pc:sldMkLst>
          <pc:docMk/>
          <pc:sldMk cId="0" sldId="279"/>
        </pc:sldMkLst>
      </pc:sldChg>
      <pc:sldChg chg="modSp mod">
        <pc:chgData name="Jorge Angel PAEZ" userId="5867aea35a860aa4" providerId="LiveId" clId="{68FDCF38-77F1-4CAC-A3A9-C78D7D918EFC}" dt="2022-10-02T18:51:36.914" v="125" actId="20577"/>
        <pc:sldMkLst>
          <pc:docMk/>
          <pc:sldMk cId="0" sldId="280"/>
        </pc:sldMkLst>
        <pc:spChg chg="mod">
          <ac:chgData name="Jorge Angel PAEZ" userId="5867aea35a860aa4" providerId="LiveId" clId="{68FDCF38-77F1-4CAC-A3A9-C78D7D918EFC}" dt="2022-10-02T18:51:36.914" v="125" actId="20577"/>
          <ac:spMkLst>
            <pc:docMk/>
            <pc:sldMk cId="0" sldId="280"/>
            <ac:spMk id="376" creationId="{00000000-0000-0000-0000-000000000000}"/>
          </ac:spMkLst>
        </pc:spChg>
      </pc:sldChg>
      <pc:sldChg chg="modNotesTx">
        <pc:chgData name="Jorge Angel PAEZ" userId="5867aea35a860aa4" providerId="LiveId" clId="{68FDCF38-77F1-4CAC-A3A9-C78D7D918EFC}" dt="2022-10-02T18:53:27.919" v="128" actId="6549"/>
        <pc:sldMkLst>
          <pc:docMk/>
          <pc:sldMk cId="0" sldId="283"/>
        </pc:sldMkLst>
      </pc:sldChg>
      <pc:sldChg chg="modNotesTx">
        <pc:chgData name="Jorge Angel PAEZ" userId="5867aea35a860aa4" providerId="LiveId" clId="{68FDCF38-77F1-4CAC-A3A9-C78D7D918EFC}" dt="2022-10-02T18:54:50.693" v="142" actId="6549"/>
        <pc:sldMkLst>
          <pc:docMk/>
          <pc:sldMk cId="0" sldId="319"/>
        </pc:sldMkLst>
      </pc:sldChg>
      <pc:sldChg chg="modNotesTx">
        <pc:chgData name="Jorge Angel PAEZ" userId="5867aea35a860aa4" providerId="LiveId" clId="{68FDCF38-77F1-4CAC-A3A9-C78D7D918EFC}" dt="2022-10-02T18:53:36.046" v="129" actId="6549"/>
        <pc:sldMkLst>
          <pc:docMk/>
          <pc:sldMk cId="0" sldId="320"/>
        </pc:sldMkLst>
      </pc:sldChg>
      <pc:sldChg chg="delSp mod modNotesTx">
        <pc:chgData name="Jorge Angel PAEZ" userId="5867aea35a860aa4" providerId="LiveId" clId="{68FDCF38-77F1-4CAC-A3A9-C78D7D918EFC}" dt="2022-10-02T18:54:41.372" v="140" actId="6549"/>
        <pc:sldMkLst>
          <pc:docMk/>
          <pc:sldMk cId="0" sldId="321"/>
        </pc:sldMkLst>
        <pc:picChg chg="del">
          <ac:chgData name="Jorge Angel PAEZ" userId="5867aea35a860aa4" providerId="LiveId" clId="{68FDCF38-77F1-4CAC-A3A9-C78D7D918EFC}" dt="2022-10-02T18:44:32.767" v="39" actId="478"/>
          <ac:picMkLst>
            <pc:docMk/>
            <pc:sldMk cId="0" sldId="321"/>
            <ac:picMk id="833" creationId="{00000000-0000-0000-0000-000000000000}"/>
          </ac:picMkLst>
        </pc:picChg>
      </pc:sldChg>
      <pc:sldChg chg="modNotesTx">
        <pc:chgData name="Jorge Angel PAEZ" userId="5867aea35a860aa4" providerId="LiveId" clId="{68FDCF38-77F1-4CAC-A3A9-C78D7D918EFC}" dt="2022-10-02T18:54:37.227" v="139" actId="6549"/>
        <pc:sldMkLst>
          <pc:docMk/>
          <pc:sldMk cId="0" sldId="323"/>
        </pc:sldMkLst>
      </pc:sldChg>
      <pc:sldChg chg="modNotesTx">
        <pc:chgData name="Jorge Angel PAEZ" userId="5867aea35a860aa4" providerId="LiveId" clId="{68FDCF38-77F1-4CAC-A3A9-C78D7D918EFC}" dt="2022-10-02T18:54:32.826" v="138" actId="6549"/>
        <pc:sldMkLst>
          <pc:docMk/>
          <pc:sldMk cId="0" sldId="324"/>
        </pc:sldMkLst>
      </pc:sldChg>
      <pc:sldChg chg="modNotesTx">
        <pc:chgData name="Jorge Angel PAEZ" userId="5867aea35a860aa4" providerId="LiveId" clId="{68FDCF38-77F1-4CAC-A3A9-C78D7D918EFC}" dt="2022-10-02T18:54:28.941" v="137" actId="6549"/>
        <pc:sldMkLst>
          <pc:docMk/>
          <pc:sldMk cId="0" sldId="326"/>
        </pc:sldMkLst>
      </pc:sldChg>
      <pc:sldChg chg="modNotesTx">
        <pc:chgData name="Jorge Angel PAEZ" userId="5867aea35a860aa4" providerId="LiveId" clId="{68FDCF38-77F1-4CAC-A3A9-C78D7D918EFC}" dt="2022-10-02T18:54:24.092" v="136" actId="6549"/>
        <pc:sldMkLst>
          <pc:docMk/>
          <pc:sldMk cId="0" sldId="327"/>
        </pc:sldMkLst>
      </pc:sldChg>
      <pc:sldChg chg="modNotesTx">
        <pc:chgData name="Jorge Angel PAEZ" userId="5867aea35a860aa4" providerId="LiveId" clId="{68FDCF38-77F1-4CAC-A3A9-C78D7D918EFC}" dt="2022-10-02T18:54:19.397" v="135" actId="6549"/>
        <pc:sldMkLst>
          <pc:docMk/>
          <pc:sldMk cId="0" sldId="329"/>
        </pc:sldMkLst>
      </pc:sldChg>
      <pc:sldChg chg="del">
        <pc:chgData name="Jorge Angel PAEZ" userId="5867aea35a860aa4" providerId="LiveId" clId="{68FDCF38-77F1-4CAC-A3A9-C78D7D918EFC}" dt="2022-10-02T18:52:57.286" v="126" actId="47"/>
        <pc:sldMkLst>
          <pc:docMk/>
          <pc:sldMk cId="1594011694" sldId="330"/>
        </pc:sldMkLst>
      </pc:sldChg>
      <pc:sldChg chg="delSp mod modNotesTx">
        <pc:chgData name="Jorge Angel PAEZ" userId="5867aea35a860aa4" providerId="LiveId" clId="{68FDCF38-77F1-4CAC-A3A9-C78D7D918EFC}" dt="2022-10-02T18:54:45.430" v="141" actId="6549"/>
        <pc:sldMkLst>
          <pc:docMk/>
          <pc:sldMk cId="0" sldId="333"/>
        </pc:sldMkLst>
        <pc:picChg chg="del">
          <ac:chgData name="Jorge Angel PAEZ" userId="5867aea35a860aa4" providerId="LiveId" clId="{68FDCF38-77F1-4CAC-A3A9-C78D7D918EFC}" dt="2022-10-02T18:44:21.547" v="38" actId="478"/>
          <ac:picMkLst>
            <pc:docMk/>
            <pc:sldMk cId="0" sldId="333"/>
            <ac:picMk id="825" creationId="{00000000-0000-0000-0000-000000000000}"/>
          </ac:picMkLst>
        </pc:picChg>
      </pc:sldChg>
      <pc:sldChg chg="modSp mod modNotesTx">
        <pc:chgData name="Jorge Angel PAEZ" userId="5867aea35a860aa4" providerId="LiveId" clId="{68FDCF38-77F1-4CAC-A3A9-C78D7D918EFC}" dt="2022-10-02T18:54:13.516" v="134" actId="6549"/>
        <pc:sldMkLst>
          <pc:docMk/>
          <pc:sldMk cId="0" sldId="334"/>
        </pc:sldMkLst>
        <pc:graphicFrameChg chg="mod modGraphic">
          <ac:chgData name="Jorge Angel PAEZ" userId="5867aea35a860aa4" providerId="LiveId" clId="{68FDCF38-77F1-4CAC-A3A9-C78D7D918EFC}" dt="2022-10-02T18:25:15.170" v="37" actId="207"/>
          <ac:graphicFrameMkLst>
            <pc:docMk/>
            <pc:sldMk cId="0" sldId="334"/>
            <ac:graphicFrameMk id="920" creationId="{00000000-0000-0000-0000-000000000000}"/>
          </ac:graphicFrameMkLst>
        </pc:graphicFrameChg>
      </pc:sldChg>
      <pc:sldChg chg="modSp mod modNotesTx">
        <pc:chgData name="Jorge Angel PAEZ" userId="5867aea35a860aa4" providerId="LiveId" clId="{68FDCF38-77F1-4CAC-A3A9-C78D7D918EFC}" dt="2022-10-02T18:54:07.236" v="133" actId="6549"/>
        <pc:sldMkLst>
          <pc:docMk/>
          <pc:sldMk cId="0" sldId="336"/>
        </pc:sldMkLst>
        <pc:spChg chg="mod">
          <ac:chgData name="Jorge Angel PAEZ" userId="5867aea35a860aa4" providerId="LiveId" clId="{68FDCF38-77F1-4CAC-A3A9-C78D7D918EFC}" dt="2022-10-02T18:47:27.581" v="44" actId="404"/>
          <ac:spMkLst>
            <pc:docMk/>
            <pc:sldMk cId="0" sldId="336"/>
            <ac:spMk id="933" creationId="{00000000-0000-0000-0000-000000000000}"/>
          </ac:spMkLst>
        </pc:spChg>
      </pc:sldChg>
      <pc:sldChg chg="modSp mod modNotesTx">
        <pc:chgData name="Jorge Angel PAEZ" userId="5867aea35a860aa4" providerId="LiveId" clId="{68FDCF38-77F1-4CAC-A3A9-C78D7D918EFC}" dt="2022-10-02T18:54:01.796" v="132" actId="6549"/>
        <pc:sldMkLst>
          <pc:docMk/>
          <pc:sldMk cId="0" sldId="337"/>
        </pc:sldMkLst>
        <pc:graphicFrameChg chg="modGraphic">
          <ac:chgData name="Jorge Angel PAEZ" userId="5867aea35a860aa4" providerId="LiveId" clId="{68FDCF38-77F1-4CAC-A3A9-C78D7D918EFC}" dt="2022-10-02T18:19:23.160" v="8" actId="20577"/>
          <ac:graphicFrameMkLst>
            <pc:docMk/>
            <pc:sldMk cId="0" sldId="337"/>
            <ac:graphicFrameMk id="942" creationId="{00000000-0000-0000-0000-000000000000}"/>
          </ac:graphicFrameMkLst>
        </pc:graphicFrameChg>
      </pc:sldChg>
      <pc:sldChg chg="del">
        <pc:chgData name="Jorge Angel PAEZ" userId="5867aea35a860aa4" providerId="LiveId" clId="{68FDCF38-77F1-4CAC-A3A9-C78D7D918EFC}" dt="2022-10-02T18:19:32.887" v="9" actId="47"/>
        <pc:sldMkLst>
          <pc:docMk/>
          <pc:sldMk cId="0" sldId="338"/>
        </pc:sldMkLst>
      </pc:sldChg>
      <pc:sldChg chg="modNotesTx">
        <pc:chgData name="Jorge Angel PAEZ" userId="5867aea35a860aa4" providerId="LiveId" clId="{68FDCF38-77F1-4CAC-A3A9-C78D7D918EFC}" dt="2022-10-02T18:53:56.316" v="131" actId="6549"/>
        <pc:sldMkLst>
          <pc:docMk/>
          <pc:sldMk cId="1105671024" sldId="339"/>
        </pc:sldMkLst>
      </pc:sldChg>
    </pc:docChg>
  </pc:docChgLst>
  <pc:docChgLst>
    <pc:chgData name="Jorge Angel PAEZ" userId="5867aea35a860aa4" providerId="LiveId" clId="{6CA047EC-A56A-4CE6-AB72-0CE3D0EF2E30}"/>
    <pc:docChg chg="custSel addSld modSld sldOrd">
      <pc:chgData name="Jorge Angel PAEZ" userId="5867aea35a860aa4" providerId="LiveId" clId="{6CA047EC-A56A-4CE6-AB72-0CE3D0EF2E30}" dt="2022-10-05T21:45:24.054" v="75"/>
      <pc:docMkLst>
        <pc:docMk/>
      </pc:docMkLst>
      <pc:sldChg chg="addSp delSp modSp mod ord">
        <pc:chgData name="Jorge Angel PAEZ" userId="5867aea35a860aa4" providerId="LiveId" clId="{6CA047EC-A56A-4CE6-AB72-0CE3D0EF2E30}" dt="2022-10-05T21:45:24.054" v="75"/>
        <pc:sldMkLst>
          <pc:docMk/>
          <pc:sldMk cId="0" sldId="260"/>
        </pc:sldMkLst>
        <pc:spChg chg="del">
          <ac:chgData name="Jorge Angel PAEZ" userId="5867aea35a860aa4" providerId="LiveId" clId="{6CA047EC-A56A-4CE6-AB72-0CE3D0EF2E30}" dt="2022-10-05T21:30:24.532" v="31" actId="478"/>
          <ac:spMkLst>
            <pc:docMk/>
            <pc:sldMk cId="0" sldId="260"/>
            <ac:spMk id="2" creationId="{52C0192B-C146-191E-7CB7-CD8DA2BF9467}"/>
          </ac:spMkLst>
        </pc:spChg>
        <pc:spChg chg="mod">
          <ac:chgData name="Jorge Angel PAEZ" userId="5867aea35a860aa4" providerId="LiveId" clId="{6CA047EC-A56A-4CE6-AB72-0CE3D0EF2E30}" dt="2022-10-05T21:30:21.970" v="30" actId="1076"/>
          <ac:spMkLst>
            <pc:docMk/>
            <pc:sldMk cId="0" sldId="260"/>
            <ac:spMk id="182" creationId="{00000000-0000-0000-0000-000000000000}"/>
          </ac:spMkLst>
        </pc:spChg>
        <pc:spChg chg="mod">
          <ac:chgData name="Jorge Angel PAEZ" userId="5867aea35a860aa4" providerId="LiveId" clId="{6CA047EC-A56A-4CE6-AB72-0CE3D0EF2E30}" dt="2022-10-05T21:30:01.411" v="1" actId="6549"/>
          <ac:spMkLst>
            <pc:docMk/>
            <pc:sldMk cId="0" sldId="260"/>
            <ac:spMk id="184" creationId="{00000000-0000-0000-0000-000000000000}"/>
          </ac:spMkLst>
        </pc:spChg>
        <pc:picChg chg="add mod">
          <ac:chgData name="Jorge Angel PAEZ" userId="5867aea35a860aa4" providerId="LiveId" clId="{6CA047EC-A56A-4CE6-AB72-0CE3D0EF2E30}" dt="2022-10-05T21:31:45.692" v="33" actId="1076"/>
          <ac:picMkLst>
            <pc:docMk/>
            <pc:sldMk cId="0" sldId="260"/>
            <ac:picMk id="1026" creationId="{985EB57C-B4A1-6546-77A9-D9F0C33C53BD}"/>
          </ac:picMkLst>
        </pc:picChg>
      </pc:sldChg>
      <pc:sldChg chg="add">
        <pc:chgData name="Jorge Angel PAEZ" userId="5867aea35a860aa4" providerId="LiveId" clId="{6CA047EC-A56A-4CE6-AB72-0CE3D0EF2E30}" dt="2022-10-05T21:29:55.363" v="0"/>
        <pc:sldMkLst>
          <pc:docMk/>
          <pc:sldMk cId="3007891742" sldId="346"/>
        </pc:sldMkLst>
      </pc:sldChg>
      <pc:sldChg chg="delSp modSp add mod ord">
        <pc:chgData name="Jorge Angel PAEZ" userId="5867aea35a860aa4" providerId="LiveId" clId="{6CA047EC-A56A-4CE6-AB72-0CE3D0EF2E30}" dt="2022-10-05T21:32:37.411" v="73" actId="1076"/>
        <pc:sldMkLst>
          <pc:docMk/>
          <pc:sldMk cId="1380938068" sldId="347"/>
        </pc:sldMkLst>
        <pc:spChg chg="mod">
          <ac:chgData name="Jorge Angel PAEZ" userId="5867aea35a860aa4" providerId="LiveId" clId="{6CA047EC-A56A-4CE6-AB72-0CE3D0EF2E30}" dt="2022-10-05T21:32:37.411" v="73" actId="1076"/>
          <ac:spMkLst>
            <pc:docMk/>
            <pc:sldMk cId="1380938068" sldId="347"/>
            <ac:spMk id="182" creationId="{00000000-0000-0000-0000-000000000000}"/>
          </ac:spMkLst>
        </pc:spChg>
        <pc:picChg chg="del">
          <ac:chgData name="Jorge Angel PAEZ" userId="5867aea35a860aa4" providerId="LiveId" clId="{6CA047EC-A56A-4CE6-AB72-0CE3D0EF2E30}" dt="2022-10-05T21:32:03.082" v="39" actId="478"/>
          <ac:picMkLst>
            <pc:docMk/>
            <pc:sldMk cId="1380938068" sldId="347"/>
            <ac:picMk id="1026" creationId="{985EB57C-B4A1-6546-77A9-D9F0C33C53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62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25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92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9ca8472d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9ca8472d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9ca8472d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9ca8472d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b9ca8472d5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b9ca8472d5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56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6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07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47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41aef85d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b41aef85d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41aef85d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41aef85d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1aef85d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1aef85d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41aef85d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41aef85d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41aef85d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41aef85d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41aef85d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41aef85d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41aef85d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41aef85d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b16969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109fb16969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4e7e483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4e7e483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4e7e4839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4e7e4839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844ff0c2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844ff0c2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el concepto de cómo se asignan los valores a los parámetros definidos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fdfb37d7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fdfb37d7a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Reforzar el tema del return. De ser necesario, expandir luego del break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844ff0c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844ff0c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Invitar a leer material complementario sobre return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897d6f5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897d6f5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210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0bf21f27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540bf21f27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04654fa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04654fa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9fb1696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109fb1696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9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4e7e48392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4e7e48392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79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4e7e4839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4e7e4839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844ff0c2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844ff0c2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Remarcar ventajas de usos de scope local y clausuras en funciones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844ff0c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844ff0c2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highlight>
                  <a:srgbClr val="E0FF00"/>
                </a:highlight>
              </a:rPr>
              <a:t>Enfatizar las ventajas de trabajar con funciones y scope local</a:t>
            </a:r>
            <a:endParaRPr sz="1300" b="1"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897d6f5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b897d6f5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897d6f5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897d6f5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897d6f53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897d6f53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575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4c1c4612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a14c1c4612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4e7e483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4e7e483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c3232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c3232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db3681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db3681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324f0d9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324f0d9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6db36810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6db36810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c3b1a1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c3b1a1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3b1a1b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4c3b1a1b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6db36810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6db36810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4c3b1a1b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4c3b1a1b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el uso del operador </a:t>
            </a:r>
            <a:r>
              <a:rPr lang="en-GB" i="1"/>
              <a:t>typeof</a:t>
            </a:r>
            <a:r>
              <a:rPr lang="en-GB"/>
              <a:t>, y cómo todos los getItem vienen como string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db36810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6db36810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8f7d06a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8f7d06a6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0329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4c3b1a1b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4c3b1a1b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14c1c4612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a14c1c4612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8f7d06a6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8f7d06a6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6db36810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6db36810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f7d06a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f7d06a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4c3b1a1b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4c3b1a1b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a3bd2b0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a3bd2b0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db36810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db36810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4c3b1a1b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4c3b1a1b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db36810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db36810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4c3b1a1b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4c3b1a1b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8f7d06a6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b8f7d06a6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8f7d06a6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8f7d06a6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8f7d06a6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8f7d06a6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324f0d90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324f0d90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324f0d9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324f0d9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324f0d90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324f0d90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6db36810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6db36810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va, es para guiar el uso del template.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a7e25463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a7e25463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9882fd33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9882fd33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43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fb28e4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9fb28e4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No_te_repita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wikipedia.org/wiki/YAGNI" TargetMode="External"/><Relationship Id="rId4" Type="http://schemas.openxmlformats.org/officeDocument/2006/relationships/hyperlink" Target="https://es.wikipedia.org/wiki/Principio_KIS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formatter.curiousconcept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eloexplicocongatitos.com/_next/image?url=https%3A%2F%2Fdoomvault.nyc3.digitaloceanspaces.com%2Ftlecg%2Fbig%2Fprog09.jpg&amp;w=1200&amp;q=75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eveloper.mozilla.org/es/docs/Web/JavaScript/Referencia/Sentencias/const" TargetMode="External"/><Relationship Id="rId4" Type="http://schemas.openxmlformats.org/officeDocument/2006/relationships/hyperlink" Target="https://developer.mozilla.org/es/docs/Web/JavaScript/Referencia/Sentencias/let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docs/Web/API/Window/sessionStorage" TargetMode="External"/><Relationship Id="rId3" Type="http://schemas.openxmlformats.org/officeDocument/2006/relationships/hyperlink" Target="https://es.javascript.info/localstorage" TargetMode="External"/><Relationship Id="rId7" Type="http://schemas.openxmlformats.org/officeDocument/2006/relationships/hyperlink" Target="https://developer.mozilla.org/es/docs/Web/API/Window/localStorag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mockaroo.com/" TargetMode="External"/><Relationship Id="rId5" Type="http://schemas.openxmlformats.org/officeDocument/2006/relationships/hyperlink" Target="https://jsonformatter.curiousconcept.com/" TargetMode="External"/><Relationship Id="rId4" Type="http://schemas.openxmlformats.org/officeDocument/2006/relationships/hyperlink" Target="https://josh1982.gitbooks.io/programacion-web-en-cliente/content/el_formato_json.html" TargetMode="External"/><Relationship Id="rId9" Type="http://schemas.openxmlformats.org/officeDocument/2006/relationships/hyperlink" Target="https://developer.mozilla.org/es/docs/Web/JavaScript/Referencia/Objetos_globales/JS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37937" y="1102055"/>
            <a:ext cx="4189422" cy="3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El estándar ECMAScript 6 introduce dos palabras nuevas para la creación de variables: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● Mediante la palabra reservada </a:t>
            </a:r>
            <a:r>
              <a:rPr lang="es-MX" sz="1600" dirty="0" err="1">
                <a:solidFill>
                  <a:schemeClr val="bg1"/>
                </a:solidFill>
              </a:rPr>
              <a:t>const</a:t>
            </a:r>
            <a:r>
              <a:rPr lang="es-MX" sz="1600" dirty="0">
                <a:solidFill>
                  <a:schemeClr val="bg1"/>
                </a:solidFill>
              </a:rPr>
              <a:t> creamos una variable que no puede redefinirse ni reasignarse (no puede cambiar su posición ni su valor). 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</a:rPr>
              <a:t>● Mediante la palabra reservada </a:t>
            </a:r>
            <a:r>
              <a:rPr lang="es-MX" sz="1600" dirty="0" err="1">
                <a:solidFill>
                  <a:schemeClr val="bg1"/>
                </a:solidFill>
              </a:rPr>
              <a:t>let</a:t>
            </a:r>
            <a:r>
              <a:rPr lang="es-MX" sz="1600" dirty="0">
                <a:solidFill>
                  <a:schemeClr val="bg1"/>
                </a:solidFill>
              </a:rPr>
              <a:t> creamos una variable que no puede redefinirse, pero si reasignarse (solo puede cambiar su valor).</a:t>
            </a:r>
            <a:endParaRPr sz="12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384250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no 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posible</a:t>
            </a: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cambiarlo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= ‘jones’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9384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37937" y="1102054"/>
            <a:ext cx="4189422" cy="3758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ACLARACIÓN IMPORTANTE: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Cuando declaramos una variable con </a:t>
            </a:r>
            <a:r>
              <a:rPr lang="es-MX" sz="1600" dirty="0" err="1">
                <a:solidFill>
                  <a:schemeClr val="tx1"/>
                </a:solidFill>
                <a:highlight>
                  <a:srgbClr val="FF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const</a:t>
            </a: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ésta nos permitirá reasignar valoras o modificar los mismos si utilizamos </a:t>
            </a:r>
            <a:r>
              <a:rPr lang="es-MX" sz="1600" dirty="0" err="1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arrays</a:t>
            </a: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objetos o funciones flecha ya que la estructura de estos datos o elementos no se verá modificada.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 dirty="0">
                <a:solidFill>
                  <a:schemeClr val="bg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 recomienda este tipo de práctica de hecho y es muy frecuente su uso ya que nos permite resguardar el tipo de dato que estamos tratando, evitado ciertos errores. Por el tipado dinámico.</a:t>
            </a:r>
            <a:endParaRPr sz="1200" dirty="0">
              <a:solidFill>
                <a:schemeClr val="bg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384250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lista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lista.push</a:t>
            </a:r>
            <a:r>
              <a:rPr lang="es-AR" sz="16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(5)</a:t>
            </a:r>
            <a:endParaRPr sz="1600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console.log(lista)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//(5) 1,2,3,4,5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59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0DDDD3-A4B3-6F73-5966-532B469D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8" y="1060880"/>
            <a:ext cx="6967604" cy="34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4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 TEMPLATES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3325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209700" y="76900"/>
            <a:ext cx="81539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</a:t>
            </a:r>
            <a:r>
              <a:rPr lang="es-419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TEMPLATES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9" name="Google Shape;609;p97"/>
          <p:cNvSpPr txBox="1"/>
          <p:nvPr/>
        </p:nvSpPr>
        <p:spPr>
          <a:xfrm>
            <a:off x="339900" y="841900"/>
            <a:ext cx="8594400" cy="1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versiones anteriores a ES6, solía emplearse la concatenación para incluir valores de las variables en una cadena de caracteres (</a:t>
            </a:r>
            <a:r>
              <a:rPr lang="es-419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s-419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 Esta forma puede ser poco legible ante un gran número de referencias.</a:t>
            </a:r>
            <a:r>
              <a:rPr lang="es-419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419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lang="es-419" sz="18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s-419" sz="18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ES6 que solventa esta situación son los </a:t>
            </a:r>
            <a:r>
              <a:rPr lang="es-419" sz="18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template</a:t>
            </a:r>
            <a:r>
              <a:rPr lang="es-419" sz="1800" b="1" i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419" sz="1800" b="1" i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lang="es-419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97"/>
          <p:cNvSpPr txBox="1"/>
          <p:nvPr/>
        </p:nvSpPr>
        <p:spPr>
          <a:xfrm>
            <a:off x="103650" y="2292875"/>
            <a:ext cx="9066900" cy="245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concatenado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ID :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Producto: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s-419" sz="13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plantilla  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`ID: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- Producto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$ 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3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3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3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//El valor es idéntico pero la construcción de la plantilla es </a:t>
            </a:r>
            <a:r>
              <a:rPr lang="es-419" sz="13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màs</a:t>
            </a:r>
            <a:r>
              <a:rPr lang="es-419" sz="13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sencilla</a:t>
            </a:r>
            <a:endParaRPr sz="13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(concatenado);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3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3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(plantilla);</a:t>
            </a:r>
            <a:endParaRPr sz="13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8"/>
          <p:cNvSpPr txBox="1"/>
          <p:nvPr/>
        </p:nvSpPr>
        <p:spPr>
          <a:xfrm>
            <a:off x="209700" y="76900"/>
            <a:ext cx="81539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</a:t>
            </a:r>
            <a:r>
              <a:rPr lang="es-419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TEMPLATES</a:t>
            </a:r>
            <a:r>
              <a:rPr lang="es-419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 </a:t>
            </a:r>
            <a:r>
              <a:rPr lang="es-419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innerHTML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98"/>
          <p:cNvSpPr txBox="1"/>
          <p:nvPr/>
        </p:nvSpPr>
        <p:spPr>
          <a:xfrm>
            <a:off x="339900" y="841900"/>
            <a:ext cx="85944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plantillas son un medio para incluir variables en la estructura HTML de nodos nuevos o existentes , </a:t>
            </a:r>
            <a:r>
              <a:rPr lang="es-419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modificando el innerHTML</a:t>
            </a:r>
            <a:r>
              <a:rPr lang="es-419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474600" y="1828000"/>
            <a:ext cx="8325000" cy="28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producto  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innerHTML del elemento con una plantilla de texto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producto.id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&lt;p&gt;  Producto: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producto.nombre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6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producto.precio</a:t>
            </a:r>
            <a:r>
              <a:rPr lang="es-419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el contenedor creado al body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/>
        </p:nvSpPr>
        <p:spPr>
          <a:xfrm>
            <a:off x="409500" y="937950"/>
            <a:ext cx="8325000" cy="406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contenedor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createElement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//Definimos el </a:t>
            </a:r>
            <a:r>
              <a:rPr lang="es-419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s-419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elemento con una plantilla de texto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contenedor.innerHTML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`&lt;h3&gt; ID: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&lt;/h3&gt;</a:t>
            </a:r>
            <a:endParaRPr sz="1450" dirty="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&lt;p&gt;  Producto: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450" dirty="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&lt;b&gt; $ 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s-419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-419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&lt;/b&gt;`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-419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.body.</a:t>
            </a:r>
            <a:r>
              <a:rPr lang="es-419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appendChild</a:t>
            </a: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(contenedor);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6" name="Google Shape;626;p99"/>
          <p:cNvSpPr txBox="1"/>
          <p:nvPr/>
        </p:nvSpPr>
        <p:spPr>
          <a:xfrm>
            <a:off x="581300" y="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CREANDO ELEMENTOS DESDE OBJETOS</a:t>
            </a:r>
            <a:endParaRPr sz="28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326571" y="2239886"/>
            <a:ext cx="8490857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FLECHA</a:t>
            </a:r>
            <a:endParaRPr lang="en-GB"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(antes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debemos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profundizar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sobre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)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71638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8654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408617" y="1533250"/>
            <a:ext cx="832676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  <a:buSzPts val="2000"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5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ES6,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Modularización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Scope y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  <p:extLst>
      <p:ext uri="{BB962C8B-B14F-4D97-AF65-F5344CB8AC3E}">
        <p14:creationId xmlns:p14="http://schemas.microsoft.com/office/powerpoint/2010/main" val="300789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/>
          <p:nvPr/>
        </p:nvSpPr>
        <p:spPr>
          <a:xfrm>
            <a:off x="1536175" y="2077200"/>
            <a:ext cx="617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6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36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PROPIEDADES</a:t>
            </a:r>
            <a:r>
              <a:rPr lang="en-GB" sz="36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r>
              <a:rPr lang="en-GB" sz="36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2"/>
          <p:cNvSpPr txBox="1"/>
          <p:nvPr/>
        </p:nvSpPr>
        <p:spPr>
          <a:xfrm>
            <a:off x="338915" y="160175"/>
            <a:ext cx="880498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endParaRPr sz="45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62"/>
          <p:cNvSpPr txBox="1"/>
          <p:nvPr/>
        </p:nvSpPr>
        <p:spPr>
          <a:xfrm>
            <a:off x="187890" y="1075650"/>
            <a:ext cx="8804985" cy="4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sitio web, es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muy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habitual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vez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es un conjunto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instrucciones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agrupan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tarea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concreta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reutilizar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lo largo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instancias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/>
        </p:nvSpPr>
        <p:spPr>
          <a:xfrm>
            <a:off x="576836" y="1076108"/>
            <a:ext cx="8372700" cy="389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ventajas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19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Evita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instrucciones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duplicadas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1900" i="1" u="sng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Principio DRY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r>
              <a:rPr lang="es-AR" sz="2800" b="1" i="1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Don't</a:t>
            </a:r>
            <a:r>
              <a:rPr lang="es-AR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Repeat</a:t>
            </a:r>
            <a:r>
              <a:rPr lang="es-AR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Yourself</a:t>
            </a:r>
            <a:endParaRPr sz="16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Soluciona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sencillas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1900" i="1" u="sng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Principio KISS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Keep</a:t>
            </a:r>
            <a:r>
              <a:rPr lang="es-AR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It</a:t>
            </a:r>
            <a:r>
              <a:rPr lang="es-AR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Simple, </a:t>
            </a:r>
            <a:r>
              <a:rPr lang="es-AR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Stupid</a:t>
            </a:r>
            <a:r>
              <a:rPr lang="es-AR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!</a:t>
            </a:r>
            <a:endParaRPr sz="1600" b="1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Focaliza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prioritarias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GB" sz="1900" i="1" u="sng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Principio </a:t>
            </a:r>
            <a:r>
              <a:rPr lang="en-GB" sz="1900" i="1" u="sng" dirty="0" err="1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YAGNI</a:t>
            </a:r>
            <a:r>
              <a:rPr lang="en-GB" sz="1900" dirty="0">
                <a:solidFill>
                  <a:srgbClr val="00B0F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US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You Aren't </a:t>
            </a:r>
            <a:r>
              <a:rPr lang="en-US" sz="20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Gonna</a:t>
            </a:r>
            <a:r>
              <a:rPr lang="en-US" sz="20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Need It</a:t>
            </a:r>
            <a:endParaRPr sz="16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Aporta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ordenamiento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entendimiento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endParaRPr sz="19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900"/>
              <a:buFont typeface="Helvetica Neue Light"/>
              <a:buChar char="●"/>
            </a:pP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Aporta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facilidad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rapidez para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19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modificaciones</a:t>
            </a:r>
            <a:endParaRPr sz="19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4" name="Google Shape;314;p63"/>
          <p:cNvSpPr txBox="1"/>
          <p:nvPr/>
        </p:nvSpPr>
        <p:spPr>
          <a:xfrm>
            <a:off x="194463" y="463713"/>
            <a:ext cx="8755073" cy="65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¿Y </a:t>
            </a:r>
            <a:r>
              <a:rPr lang="en-GB" sz="32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2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2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VENTAJAS</a:t>
            </a:r>
            <a:r>
              <a:rPr lang="en-GB" sz="32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 ME DAN LAS </a:t>
            </a:r>
            <a:r>
              <a:rPr lang="en-GB" sz="3200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200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3200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/>
          <p:nvPr/>
        </p:nvSpPr>
        <p:spPr>
          <a:xfrm>
            <a:off x="630150" y="1086150"/>
            <a:ext cx="81243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declara a través de la palabra reservada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Deben tener un nombre en minúscula y sin espacios seguidos de los característicos paréntesis (). 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contenido de la función se escribe entre las llaves.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nombre de la función no se puede repetir en otra.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64"/>
          <p:cNvSpPr txBox="1"/>
          <p:nvPr/>
        </p:nvSpPr>
        <p:spPr>
          <a:xfrm>
            <a:off x="488515" y="296925"/>
            <a:ext cx="680733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3" name="Google Shape;323;p64"/>
          <p:cNvSpPr txBox="1"/>
          <p:nvPr/>
        </p:nvSpPr>
        <p:spPr>
          <a:xfrm>
            <a:off x="1576350" y="3045145"/>
            <a:ext cx="62319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estudiantes!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5"/>
          <p:cNvSpPr txBox="1"/>
          <p:nvPr/>
        </p:nvSpPr>
        <p:spPr>
          <a:xfrm>
            <a:off x="600675" y="1320725"/>
            <a:ext cx="78294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declaramos la función, podemos usarla en cualquier otra parte del código todas las veces que queramos. 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una función sólo hay que escribir su nombre y finalizar la sentencia con (). A esto se lo conoce como </a:t>
            </a:r>
            <a:r>
              <a:rPr lang="en-GB" sz="2000" b="1" i="1">
                <a:solidFill>
                  <a:srgbClr val="FF79C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 a la función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65"/>
          <p:cNvSpPr txBox="1"/>
          <p:nvPr/>
        </p:nvSpPr>
        <p:spPr>
          <a:xfrm>
            <a:off x="413359" y="169888"/>
            <a:ext cx="693506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LLAMADO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2418675" y="3284962"/>
            <a:ext cx="4595700" cy="61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8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65"/>
          <p:cNvSpPr txBox="1"/>
          <p:nvPr/>
        </p:nvSpPr>
        <p:spPr>
          <a:xfrm>
            <a:off x="1103475" y="3947500"/>
            <a:ext cx="7226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 escribamos el llamado, se interpretarán las instrucciones definidas en esa función.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6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PRÁCTICO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9" name="Google Shape;339;p66"/>
          <p:cNvSpPr txBox="1"/>
          <p:nvPr/>
        </p:nvSpPr>
        <p:spPr>
          <a:xfrm>
            <a:off x="988725" y="2045850"/>
            <a:ext cx="7375200" cy="90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nombre ingresado es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nombreIngresado)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66"/>
          <p:cNvSpPr txBox="1"/>
          <p:nvPr/>
        </p:nvSpPr>
        <p:spPr>
          <a:xfrm>
            <a:off x="1038900" y="1181212"/>
            <a:ext cx="706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mostrarlo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alert,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66"/>
          <p:cNvSpPr txBox="1"/>
          <p:nvPr/>
        </p:nvSpPr>
        <p:spPr>
          <a:xfrm>
            <a:off x="988725" y="2920425"/>
            <a:ext cx="75417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queremos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2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pegar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66"/>
          <p:cNvSpPr txBox="1"/>
          <p:nvPr/>
        </p:nvSpPr>
        <p:spPr>
          <a:xfrm>
            <a:off x="988725" y="3352751"/>
            <a:ext cx="7375200" cy="152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242050" y="127425"/>
            <a:ext cx="8102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UNA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FUNCIÓN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8" name="Google Shape;348;p67"/>
          <p:cNvSpPr txBox="1"/>
          <p:nvPr/>
        </p:nvSpPr>
        <p:spPr>
          <a:xfrm>
            <a:off x="1060550" y="1754150"/>
            <a:ext cx="7110600" cy="149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ingresado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es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nombreIngresado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725200" y="997575"/>
            <a:ext cx="7862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Podríamos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solicitarNombre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que se 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solicite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necesitemos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261825" y="3294950"/>
            <a:ext cx="8102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invocamos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1" name="Google Shape;351;p67"/>
          <p:cNvSpPr txBox="1"/>
          <p:nvPr/>
        </p:nvSpPr>
        <p:spPr>
          <a:xfrm>
            <a:off x="1107075" y="3762350"/>
            <a:ext cx="7066200" cy="115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solicitarNombre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61A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/>
        </p:nvSpPr>
        <p:spPr>
          <a:xfrm>
            <a:off x="306750" y="158971"/>
            <a:ext cx="698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8" name="Google Shape;368;p70"/>
          <p:cNvSpPr txBox="1"/>
          <p:nvPr/>
        </p:nvSpPr>
        <p:spPr>
          <a:xfrm>
            <a:off x="306750" y="1030825"/>
            <a:ext cx="8530500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codificar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complejas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necesidad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cierta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enviamos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ser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empleados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estamos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hablando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parámetros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9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envían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variables y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paréntesis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posteriores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"/>
          <p:cNvSpPr txBox="1"/>
          <p:nvPr/>
        </p:nvSpPr>
        <p:spPr>
          <a:xfrm>
            <a:off x="223125" y="183846"/>
            <a:ext cx="7104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71"/>
          <p:cNvSpPr txBox="1"/>
          <p:nvPr/>
        </p:nvSpPr>
        <p:spPr>
          <a:xfrm>
            <a:off x="1227025" y="2136800"/>
            <a:ext cx="69063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parametro1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parametro2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71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armar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dinámicas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siguiendo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lógica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querramos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71"/>
          <p:cNvSpPr txBox="1"/>
          <p:nvPr/>
        </p:nvSpPr>
        <p:spPr>
          <a:xfrm>
            <a:off x="1029025" y="1172950"/>
            <a:ext cx="7104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18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r>
              <a:rPr lang="en-GB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entre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paréntesis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858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/>
        </p:nvSpPr>
        <p:spPr>
          <a:xfrm>
            <a:off x="322300" y="183846"/>
            <a:ext cx="70051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PARÁMETROS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72"/>
          <p:cNvSpPr txBox="1"/>
          <p:nvPr/>
        </p:nvSpPr>
        <p:spPr>
          <a:xfrm>
            <a:off x="593557" y="2472588"/>
            <a:ext cx="8021053" cy="8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"Hola"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Alumnos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 i="1" dirty="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“Hola </a:t>
            </a:r>
            <a:r>
              <a:rPr lang="en-GB" sz="1600" i="1" dirty="0" err="1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Alumnos</a:t>
            </a:r>
            <a:r>
              <a:rPr lang="en-GB" sz="1600" i="1" dirty="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 sz="1600" i="1" dirty="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conParametros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Cursando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"JS"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 i="1" dirty="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// -&gt; “</a:t>
            </a:r>
            <a:r>
              <a:rPr lang="en-GB" sz="1600" i="1" dirty="0" err="1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Cursando</a:t>
            </a:r>
            <a:r>
              <a:rPr lang="en-GB" sz="1600" i="1" dirty="0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</a:rPr>
              <a:t> JS”</a:t>
            </a:r>
            <a:endParaRPr sz="1600" i="1" dirty="0">
              <a:solidFill>
                <a:srgbClr val="0097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6" name="Google Shape;386;p72"/>
          <p:cNvSpPr txBox="1"/>
          <p:nvPr/>
        </p:nvSpPr>
        <p:spPr>
          <a:xfrm>
            <a:off x="1038900" y="3457098"/>
            <a:ext cx="7066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primer string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parametro1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parametro2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armando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salidas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según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lógica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22300" y="1015150"/>
            <a:ext cx="8178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toman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estos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parámetros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definen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800" b="1" dirty="0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i="1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pasamos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paréntesis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posicionalmente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correspondientes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generando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/>
        </p:nvSpPr>
        <p:spPr>
          <a:xfrm>
            <a:off x="1038900" y="1189674"/>
            <a:ext cx="70662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anterior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anteriormente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Pero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retorno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</a:t>
            </a:r>
            <a:r>
              <a:rPr lang="en-GB" sz="2000" dirty="0">
                <a:solidFill>
                  <a:srgbClr val="C678DD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obteniendo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endParaRPr sz="2000" dirty="0">
              <a:highlight>
                <a:srgbClr val="E0FF00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74"/>
          <p:cNvSpPr txBox="1"/>
          <p:nvPr/>
        </p:nvSpPr>
        <p:spPr>
          <a:xfrm>
            <a:off x="413359" y="355024"/>
            <a:ext cx="7892641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RESULTADO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UNA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FUNCIÓN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1198800" y="2784525"/>
            <a:ext cx="6906300" cy="165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244700" y="1189675"/>
            <a:ext cx="85203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comportarse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genera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lógicas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previas).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genera un nuevo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chemeClr val="accent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return </a:t>
            </a:r>
            <a:r>
              <a:rPr lang="en-GB" sz="2000" dirty="0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la </a:t>
            </a:r>
            <a:r>
              <a:rPr lang="en-GB" sz="2000" dirty="0" err="1"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2000" b="1" dirty="0"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244700" y="355024"/>
            <a:ext cx="80613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RESULTADO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UNA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FUNCIÓN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1272425" y="3064750"/>
            <a:ext cx="6906300" cy="1230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en-GB" sz="1600" dirty="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// ⇒ 13</a:t>
            </a:r>
            <a:endParaRPr sz="1600" dirty="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/>
        </p:nvSpPr>
        <p:spPr>
          <a:xfrm>
            <a:off x="6332100" y="701739"/>
            <a:ext cx="28119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CALCULADORA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0" y="0"/>
            <a:ext cx="6332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operacion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GB" sz="12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AEAEA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8" name="Google Shape;4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500" y="2161350"/>
            <a:ext cx="2507100" cy="191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4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0"/>
          <p:cNvSpPr txBox="1"/>
          <p:nvPr/>
        </p:nvSpPr>
        <p:spPr>
          <a:xfrm>
            <a:off x="475989" y="440427"/>
            <a:ext cx="686193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2" name="Google Shape;442;p80"/>
          <p:cNvSpPr txBox="1"/>
          <p:nvPr/>
        </p:nvSpPr>
        <p:spPr>
          <a:xfrm>
            <a:off x="692113" y="1233075"/>
            <a:ext cx="4924936" cy="391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scope o </a:t>
            </a:r>
            <a:r>
              <a:rPr lang="en-GB" sz="22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ámbito</a:t>
            </a:r>
            <a:r>
              <a:rPr lang="en-GB" sz="22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es la zona del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cual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define,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contexto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que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pertenece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restringiendo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22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2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alcance</a:t>
            </a:r>
            <a:endParaRPr sz="22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define dos </a:t>
            </a:r>
            <a:r>
              <a:rPr lang="en-GB" sz="22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ámbitos</a:t>
            </a:r>
            <a:r>
              <a:rPr lang="en-GB" sz="22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las variables:</a:t>
            </a:r>
            <a:r>
              <a:rPr lang="en-GB" sz="22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global y local.</a:t>
            </a:r>
            <a:endParaRPr sz="2200" b="1" i="1" dirty="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3" name="Google Shape;443;p80"/>
          <p:cNvPicPr preferRelativeResize="0"/>
          <p:nvPr/>
        </p:nvPicPr>
        <p:blipFill rotWithShape="1">
          <a:blip r:embed="rId3">
            <a:alphaModFix/>
          </a:blip>
          <a:srcRect l="-12880" t="15820" r="12880" b="-15820"/>
          <a:stretch/>
        </p:blipFill>
        <p:spPr>
          <a:xfrm>
            <a:off x="5312800" y="1158875"/>
            <a:ext cx="3500749" cy="350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GLOBALES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LOCALES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Son aquellas variables declaradas fuera de un </a:t>
            </a:r>
            <a:r>
              <a:rPr lang="es-AR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módulo</a:t>
            </a:r>
            <a:r>
              <a:rPr lang="es-AR" sz="2400" b="1" dirty="0">
                <a:solidFill>
                  <a:schemeClr val="bg1"/>
                </a:solidFill>
              </a:rPr>
              <a:t> de la aplicación.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Estas tendrán un alcance total a todos los puntos del programa, inclusive dentro de los propios módulos.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Es buena práctica de programación usar la menor cantidad de variables globales posibles, para evitar conflictos y propagación de errores.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GLOBALES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279137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/>
        </p:nvSpPr>
        <p:spPr>
          <a:xfrm>
            <a:off x="434325" y="110305"/>
            <a:ext cx="6903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GLOBALES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5" name="Google Shape;455;p82"/>
          <p:cNvSpPr txBox="1"/>
          <p:nvPr/>
        </p:nvSpPr>
        <p:spPr>
          <a:xfrm>
            <a:off x="853525" y="1695400"/>
            <a:ext cx="7657800" cy="253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600"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puede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acceder a la variable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porque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es global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82"/>
          <p:cNvSpPr txBox="1"/>
          <p:nvPr/>
        </p:nvSpPr>
        <p:spPr>
          <a:xfrm>
            <a:off x="236675" y="917075"/>
            <a:ext cx="87597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una variable se declara fuera de cualquier función o bloque, automáticamente se transforma en variable global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6 CLASES DE 3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UNA CLASE,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Son aquellas variables declaradas dentro de un </a:t>
            </a:r>
            <a:r>
              <a:rPr lang="es-AR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módulo (función y/o procedimiento)</a:t>
            </a:r>
            <a:r>
              <a:rPr lang="es-AR" sz="2400" b="1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Su alcance, entorno o existencia será el propio módulo.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bg1"/>
                </a:solidFill>
              </a:rPr>
              <a:t>Por fuera del módulo, la variable </a:t>
            </a:r>
            <a:r>
              <a:rPr lang="es-AR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NO será reconocida.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Se usa de manera auxiliar y/o residual </a:t>
            </a:r>
            <a:r>
              <a:rPr lang="es-AR" sz="2400" b="1" dirty="0">
                <a:solidFill>
                  <a:schemeClr val="bg1"/>
                </a:solidFill>
              </a:rPr>
              <a:t>para lograr el objetivo del módulo.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LOCALES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782552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/>
        </p:nvSpPr>
        <p:spPr>
          <a:xfrm>
            <a:off x="389550" y="173377"/>
            <a:ext cx="69483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LOCALES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5" name="Google Shape;465;p83"/>
          <p:cNvSpPr txBox="1"/>
          <p:nvPr/>
        </p:nvSpPr>
        <p:spPr>
          <a:xfrm>
            <a:off x="389550" y="1034625"/>
            <a:ext cx="83649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definimos una variable dentro de una función o bloque es una variable local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 y será accesible sólo dentro de ese espacio.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 queremos utilizarla por fuera, la variable no existirá para JS.</a:t>
            </a:r>
            <a:endParaRPr sz="2000" b="1" i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83"/>
          <p:cNvSpPr txBox="1"/>
          <p:nvPr/>
        </p:nvSpPr>
        <p:spPr>
          <a:xfrm>
            <a:off x="522300" y="2382500"/>
            <a:ext cx="8099400" cy="197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primerNumero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segundoNumero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puede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acceder a la variable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fuera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bloque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7" name="Google Shape;4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375" y="4244150"/>
            <a:ext cx="65722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/>
        </p:nvSpPr>
        <p:spPr>
          <a:xfrm>
            <a:off x="222525" y="173375"/>
            <a:ext cx="6766998" cy="89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VARIABLES LOCALES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GLOBALES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84"/>
          <p:cNvSpPr txBox="1"/>
          <p:nvPr/>
        </p:nvSpPr>
        <p:spPr>
          <a:xfrm>
            <a:off x="6125925" y="1530166"/>
            <a:ext cx="30180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las variables</a:t>
            </a:r>
            <a:r>
              <a:rPr lang="en-GB" sz="17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i="1" dirty="0" err="1">
                <a:solidFill>
                  <a:schemeClr val="tx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globales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700" b="1" i="1" dirty="0">
                <a:solidFill>
                  <a:schemeClr val="tx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existir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bajo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7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sin </a:t>
            </a:r>
            <a:r>
              <a:rPr lang="en-GB" sz="17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conflicto</a:t>
            </a:r>
            <a:r>
              <a:rPr lang="en-GB" sz="17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5" name="Google Shape;475;p84"/>
          <p:cNvSpPr txBox="1"/>
          <p:nvPr/>
        </p:nvSpPr>
        <p:spPr>
          <a:xfrm>
            <a:off x="222525" y="1530166"/>
            <a:ext cx="5903400" cy="34399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500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“John Doe” 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global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lang="en-GB" sz="1500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Juan Perez” 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variable local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lang="en-GB" sz="1500" i="1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global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5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 “John Doe”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//Accede a </a:t>
            </a:r>
            <a:r>
              <a:rPr lang="en-GB" sz="1500" i="1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local</a:t>
            </a:r>
            <a:endParaRPr sz="15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saludar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→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“Juan Perez”</a:t>
            </a:r>
            <a:endParaRPr sz="15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5"/>
          <p:cNvSpPr txBox="1"/>
          <p:nvPr/>
        </p:nvSpPr>
        <p:spPr>
          <a:xfrm>
            <a:off x="279100" y="173377"/>
            <a:ext cx="70588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SCOPE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85"/>
          <p:cNvSpPr txBox="1"/>
          <p:nvPr/>
        </p:nvSpPr>
        <p:spPr>
          <a:xfrm>
            <a:off x="279100" y="1281825"/>
            <a:ext cx="4153500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scope local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cerrado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bien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diferenciados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independientes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sin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preocuparnos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repetir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variables,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entienden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según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dónde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llamemos</a:t>
            </a:r>
            <a:r>
              <a:rPr lang="en-GB" sz="20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i="1" dirty="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85"/>
          <p:cNvSpPr txBox="1"/>
          <p:nvPr/>
        </p:nvSpPr>
        <p:spPr>
          <a:xfrm>
            <a:off x="4543050" y="1158225"/>
            <a:ext cx="4211400" cy="340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sz="1500" i="1" dirty="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 dirty="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num1 </a:t>
            </a:r>
            <a:r>
              <a:rPr lang="en-GB" sz="15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num2</a:t>
            </a:r>
            <a:endParaRPr sz="1500" i="1" dirty="0">
              <a:solidFill>
                <a:srgbClr val="FFB86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-GB" sz="1500" dirty="0">
                <a:solidFill>
                  <a:srgbClr val="EF89D2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GB" sz="1500" dirty="0" err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endParaRPr sz="15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ANÓNIMAS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FLECHA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/>
        </p:nvSpPr>
        <p:spPr>
          <a:xfrm>
            <a:off x="389550" y="78730"/>
            <a:ext cx="7015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ANÓNIMAS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4" name="Google Shape;494;p87"/>
          <p:cNvSpPr txBox="1"/>
          <p:nvPr/>
        </p:nvSpPr>
        <p:spPr>
          <a:xfrm>
            <a:off x="541650" y="2492850"/>
            <a:ext cx="8060700" cy="21417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Generalmente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las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funciones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anónimas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se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asignan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a variables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declaradas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como</a:t>
            </a:r>
            <a:r>
              <a:rPr lang="en-GB" sz="1200" dirty="0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rgbClr val="6272A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constantes</a:t>
            </a:r>
            <a:endParaRPr sz="1200" dirty="0">
              <a:solidFill>
                <a:srgbClr val="6272A4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5" name="Google Shape;495;p87"/>
          <p:cNvSpPr txBox="1"/>
          <p:nvPr/>
        </p:nvSpPr>
        <p:spPr>
          <a:xfrm>
            <a:off x="389550" y="896775"/>
            <a:ext cx="83649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función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define 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se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ser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pasada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la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i="1" dirty="0">
              <a:solidFill>
                <a:schemeClr val="bg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 txBox="1"/>
          <p:nvPr/>
        </p:nvSpPr>
        <p:spPr>
          <a:xfrm>
            <a:off x="456675" y="236505"/>
            <a:ext cx="68812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FUNCIONES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FLECHA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88"/>
          <p:cNvSpPr txBox="1"/>
          <p:nvPr/>
        </p:nvSpPr>
        <p:spPr>
          <a:xfrm>
            <a:off x="467475" y="2784999"/>
            <a:ext cx="8074800" cy="21219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//Si es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una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sola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línea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con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retorno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podemos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evitar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escribir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cuerpo</a:t>
            </a:r>
            <a:r>
              <a:rPr lang="en-GB" sz="1200" b="1" dirty="0">
                <a:solidFill>
                  <a:schemeClr val="tx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200" b="1" dirty="0">
              <a:solidFill>
                <a:schemeClr val="tx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CF5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88"/>
          <p:cNvSpPr txBox="1"/>
          <p:nvPr/>
        </p:nvSpPr>
        <p:spPr>
          <a:xfrm>
            <a:off x="322425" y="1128075"/>
            <a:ext cx="83649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Identificamos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las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flechas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anónimas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r>
              <a:rPr lang="en-GB" sz="20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simplificada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ES6 de JavaScript,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 (</a:t>
            </a:r>
            <a:r>
              <a:rPr lang="en-GB" sz="2000" b="1" dirty="0" err="1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flecha</a:t>
            </a:r>
            <a:r>
              <a:rPr lang="en-GB" sz="2000" b="1" dirty="0">
                <a:solidFill>
                  <a:srgbClr val="EF89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GB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39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STORAGE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/>
          <p:nvPr/>
        </p:nvSpPr>
        <p:spPr>
          <a:xfrm>
            <a:off x="4650975" y="1571114"/>
            <a:ext cx="40833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Storage 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(API de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almacenamiento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web)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local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sin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necesidad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ninguna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conexión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cliente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preservar</a:t>
            </a:r>
            <a:r>
              <a:rPr lang="en-GB" sz="17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7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ofrece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dos </a:t>
            </a:r>
            <a:r>
              <a:rPr lang="en-GB" sz="17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storage: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7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7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0" y="763185"/>
            <a:ext cx="6470705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STORAGE O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ALMACENAMIENTO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" name="Imagen 2" descr="Imagen que contiene interior, hombre, celular, teléfono">
            <a:extLst>
              <a:ext uri="{FF2B5EF4-FFF2-40B4-BE49-F238E27FC236}">
                <a16:creationId xmlns:a16="http://schemas.microsoft.com/office/drawing/2014/main" id="{6D5DF5F8-278D-FB37-9E56-4EBF2287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93" y="1571114"/>
            <a:ext cx="3113682" cy="3113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/>
          <p:nvPr/>
        </p:nvSpPr>
        <p:spPr>
          <a:xfrm>
            <a:off x="1641225" y="664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LOCALSTORAGE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450300" y="1713350"/>
            <a:ext cx="82434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(variable global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preexistente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forma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indefinida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hasta que se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borren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navegación</a:t>
            </a:r>
            <a:r>
              <a:rPr lang="en-GB" sz="20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browser)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persiste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reinicios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hasta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operativo</a:t>
            </a:r>
            <a:r>
              <a:rPr lang="en-GB" sz="20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51"/>
          <p:cNvSpPr/>
          <p:nvPr/>
        </p:nvSpPr>
        <p:spPr>
          <a:xfrm>
            <a:off x="851175" y="3125000"/>
            <a:ext cx="7453800" cy="8634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/>
        </p:nvSpPr>
        <p:spPr>
          <a:xfrm>
            <a:off x="1651377" y="699727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LOCALSTORAGE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5" name="Google Shape;285;p52"/>
          <p:cNvSpPr txBox="1"/>
          <p:nvPr/>
        </p:nvSpPr>
        <p:spPr>
          <a:xfrm>
            <a:off x="930600" y="2248750"/>
            <a:ext cx="7282800" cy="202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Método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-&gt; 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localStorage.setItem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(clave,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para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identificar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del </a:t>
            </a:r>
            <a:r>
              <a:rPr lang="en-GB" sz="1500" dirty="0" err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elemento</a:t>
            </a:r>
            <a:r>
              <a:rPr lang="en-GB" sz="1500" dirty="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Coder!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52"/>
          <p:cNvSpPr txBox="1"/>
          <p:nvPr/>
        </p:nvSpPr>
        <p:spPr>
          <a:xfrm>
            <a:off x="930600" y="1304525"/>
            <a:ext cx="728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almacenar información se utiliza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200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chemeClr val="dk1"/>
              </a:solidFill>
              <a:highlight>
                <a:srgbClr val="EF89D2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/>
        </p:nvSpPr>
        <p:spPr>
          <a:xfrm>
            <a:off x="291525" y="816450"/>
            <a:ext cx="409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CLAVE -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3" name="Google Shape;293;p53"/>
          <p:cNvSpPr txBox="1"/>
          <p:nvPr/>
        </p:nvSpPr>
        <p:spPr>
          <a:xfrm>
            <a:off x="2340525" y="1805550"/>
            <a:ext cx="40980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almacenada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Storage se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forma de</a:t>
            </a:r>
            <a:r>
              <a:rPr lang="en-GB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clave-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 dirty="0">
                <a:solidFill>
                  <a:schemeClr val="bg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Similar al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tratamiento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definimos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claves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storage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EF89D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/>
        </p:nvSpPr>
        <p:spPr>
          <a:xfrm>
            <a:off x="535259" y="360596"/>
            <a:ext cx="675991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CLAVE -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1" name="Google Shape;301;p54"/>
          <p:cNvSpPr txBox="1"/>
          <p:nvPr/>
        </p:nvSpPr>
        <p:spPr>
          <a:xfrm>
            <a:off x="450300" y="1240275"/>
            <a:ext cx="8243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ver el Storage en el navegador a través de la pestaña de </a:t>
            </a:r>
            <a:r>
              <a:rPr lang="en-GB" sz="1800" b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r>
              <a:rPr lang="en-GB" sz="1800" i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 rotWithShape="1">
          <a:blip r:embed="rId3">
            <a:alphaModFix/>
          </a:blip>
          <a:srcRect t="3060" r="4743" b="12172"/>
          <a:stretch/>
        </p:blipFill>
        <p:spPr>
          <a:xfrm>
            <a:off x="1280517" y="2030329"/>
            <a:ext cx="6582965" cy="28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650650" y="336222"/>
            <a:ext cx="668727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LOCALSTORAGE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acceder a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Storage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guardan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DOMString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930600" y="2264975"/>
            <a:ext cx="7374000" cy="272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bandera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unNumero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‘¡Hola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Alumnos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!’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bandera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‘true’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numero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‘20’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178413" y="563250"/>
            <a:ext cx="8227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SESSIONSTORAGE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 i="1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455163" y="1612125"/>
            <a:ext cx="82278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(variable global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preexistente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hasta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cierra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Solo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dentro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pestaña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actual del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pestaña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comparte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iframes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pestaña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asumiendo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tengan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origen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56"/>
          <p:cNvSpPr/>
          <p:nvPr/>
        </p:nvSpPr>
        <p:spPr>
          <a:xfrm>
            <a:off x="461038" y="2602150"/>
            <a:ext cx="8227800" cy="9891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/>
        </p:nvSpPr>
        <p:spPr>
          <a:xfrm>
            <a:off x="401444" y="538950"/>
            <a:ext cx="800770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SESSIONSTORAGE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650750" y="1437750"/>
            <a:ext cx="8227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tratamiento es similar al </a:t>
            </a: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57"/>
          <p:cNvSpPr txBox="1"/>
          <p:nvPr/>
        </p:nvSpPr>
        <p:spPr>
          <a:xfrm>
            <a:off x="1123250" y="2054350"/>
            <a:ext cx="7282800" cy="20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Método -&gt;  sessionStorage.setItem(clave, valor)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clave = nombre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valor = Contenido del elemento</a:t>
            </a: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info@email.com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/>
        </p:nvSpPr>
        <p:spPr>
          <a:xfrm>
            <a:off x="650750" y="1111626"/>
            <a:ext cx="78426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acceder 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r>
              <a:rPr lang="en-GB" sz="18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claves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Storage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guardan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formato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cadena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505150" y="2363200"/>
            <a:ext cx="8480700" cy="262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seleccionados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split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bandera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   </a:t>
            </a:r>
            <a:r>
              <a:rPr lang="en-GB" sz="160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//object ["1","2","3"];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bandera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email);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//string;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401444" y="326950"/>
            <a:ext cx="7392256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SESSIONSTORAGE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GETITEM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620150" y="623300"/>
            <a:ext cx="6559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RECORRIENDO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STORAGE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668800" y="1793400"/>
            <a:ext cx="80253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</a:t>
            </a:r>
            <a:r>
              <a:rPr lang="en-GB" sz="19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19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un</a:t>
            </a:r>
            <a:r>
              <a:rPr lang="en-GB" sz="19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no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usar </a:t>
            </a:r>
            <a:r>
              <a:rPr lang="en-GB" sz="19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for...of</a:t>
            </a:r>
            <a:r>
              <a:rPr lang="en-GB" sz="1900" i="1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son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iterables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for...in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obtenemos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no son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almacenados</a:t>
            </a:r>
            <a:r>
              <a:rPr lang="en-GB" sz="19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620150" y="2723750"/>
            <a:ext cx="8134200" cy="1349700"/>
          </a:xfrm>
          <a:prstGeom prst="rect">
            <a:avLst/>
          </a:prstGeom>
          <a:noFill/>
          <a:ln w="19050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/>
        </p:nvSpPr>
        <p:spPr>
          <a:xfrm>
            <a:off x="509025" y="1037598"/>
            <a:ext cx="84462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bucle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b="1" dirty="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key</a:t>
            </a:r>
            <a:r>
              <a:rPr lang="en-GB" sz="19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900" dirty="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825675" y="2126313"/>
            <a:ext cx="7812900" cy="214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//Ciclo para recorrer las claves almacenadas en el objeto localStorage</a:t>
            </a:r>
            <a:endParaRPr sz="13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(i);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Clave: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Valor: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(clave));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825675" y="516482"/>
            <a:ext cx="69680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RECORRIENDO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STORAGE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CONCEPTOS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ES6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608672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1"/>
          <p:cNvSpPr txBox="1"/>
          <p:nvPr/>
        </p:nvSpPr>
        <p:spPr>
          <a:xfrm>
            <a:off x="312234" y="481191"/>
            <a:ext cx="7884148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ELIMINAR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DEL STORAGE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61"/>
          <p:cNvSpPr txBox="1"/>
          <p:nvPr/>
        </p:nvSpPr>
        <p:spPr>
          <a:xfrm>
            <a:off x="855450" y="1228125"/>
            <a:ext cx="74331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eliminar 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información almacenada en sessionStorage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 localStorage usando el 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método removeItem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lang="en-GB" sz="20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clear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1029450" y="2491125"/>
            <a:ext cx="7259100" cy="257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¡Hola Code!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bienvenida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removeItem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esValido</a:t>
            </a:r>
            <a:r>
              <a:rPr lang="en-GB" sz="160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  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elimina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toda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información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sessionStorage</a:t>
            </a:r>
            <a:r>
              <a:rPr lang="en-GB" sz="160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GB" sz="160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elimina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toda</a:t>
            </a: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la </a:t>
            </a:r>
            <a:r>
              <a:rPr lang="en-GB" sz="160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información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/>
        </p:nvSpPr>
        <p:spPr>
          <a:xfrm>
            <a:off x="1398000" y="1968384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JSON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/>
        </p:nvSpPr>
        <p:spPr>
          <a:xfrm>
            <a:off x="446049" y="831858"/>
            <a:ext cx="7771063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ALMACENAR</a:t>
            </a:r>
            <a:r>
              <a:rPr lang="en-GB" sz="4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STORAGE</a:t>
            </a:r>
            <a:endParaRPr sz="4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2" name="Google Shape;382;p65"/>
          <p:cNvSpPr txBox="1"/>
          <p:nvPr/>
        </p:nvSpPr>
        <p:spPr>
          <a:xfrm>
            <a:off x="3340988" y="1696150"/>
            <a:ext cx="5021400" cy="1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almacenar la información de un objeto en un storage, hay que tener en cuenta que 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tanto la clave como el valor se almacenan en </a:t>
            </a:r>
            <a:r>
              <a:rPr lang="en-GB" sz="1800" b="1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r>
              <a:rPr lang="en-GB" sz="18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Ante cualquier otro tipo a guardar, como un número o un objeto, se convierte a </a:t>
            </a:r>
            <a:r>
              <a:rPr lang="en-GB" sz="18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cadena de texto automáticamente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BF98CC16-D92F-16EF-50FC-E6A3B06C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6" y="1795184"/>
            <a:ext cx="2516458" cy="25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/>
        </p:nvSpPr>
        <p:spPr>
          <a:xfrm>
            <a:off x="417450" y="898138"/>
            <a:ext cx="800115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STORAGE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66"/>
          <p:cNvSpPr txBox="1"/>
          <p:nvPr/>
        </p:nvSpPr>
        <p:spPr>
          <a:xfrm>
            <a:off x="393150" y="1696475"/>
            <a:ext cx="83334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previa,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guardamos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[object Object]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conversión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defecto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string.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guardar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 que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transformar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b="1" dirty="0">
                <a:solidFill>
                  <a:schemeClr val="dk1"/>
                </a:solidFill>
                <a:highlight>
                  <a:srgbClr val="EF89D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-GB" sz="1800" dirty="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1" name="Google Shape;391;p66"/>
          <p:cNvSpPr txBox="1"/>
          <p:nvPr/>
        </p:nvSpPr>
        <p:spPr>
          <a:xfrm>
            <a:off x="408825" y="3028475"/>
            <a:ext cx="8477100" cy="98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[object Object]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/>
        </p:nvSpPr>
        <p:spPr>
          <a:xfrm>
            <a:off x="234176" y="1100975"/>
            <a:ext cx="8480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Dado que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localStorage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GB" sz="1600" dirty="0">
                <a:solidFill>
                  <a:schemeClr val="bg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sessionStorage</a:t>
            </a:r>
            <a:r>
              <a:rPr lang="en-GB" sz="16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globales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posible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acceder a las claves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fueran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6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</a:t>
            </a:r>
            <a:r>
              <a:rPr lang="en-GB" sz="16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6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es </a:t>
            </a:r>
            <a:r>
              <a:rPr lang="en-GB" sz="16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recomendable</a:t>
            </a:r>
            <a:r>
              <a:rPr lang="en-GB" sz="16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porque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hay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asociados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modificación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storage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emplea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getItem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setItem</a:t>
            </a:r>
            <a:r>
              <a:rPr lang="en-GB" sz="16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31650" y="2198075"/>
            <a:ext cx="8480700" cy="284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//Guarda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//Leer una clave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.numeroPrueba 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5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clave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	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//toString método reservado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[clave]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//No se guarda este dato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234176" y="260825"/>
            <a:ext cx="7559524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ACCESO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TIPO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6" name="Google Shape;406;p68"/>
          <p:cNvSpPr txBox="1"/>
          <p:nvPr/>
        </p:nvSpPr>
        <p:spPr>
          <a:xfrm>
            <a:off x="764799" y="765850"/>
            <a:ext cx="652965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JSON?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Object Notation (JSON) es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basado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JavaScript.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comúnmente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/>
        </p:nvSpPr>
        <p:spPr>
          <a:xfrm>
            <a:off x="852150" y="22093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755425" y="790175"/>
            <a:ext cx="659982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JSON?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5" name="Google Shape;415;p69"/>
          <p:cNvSpPr txBox="1"/>
          <p:nvPr/>
        </p:nvSpPr>
        <p:spPr>
          <a:xfrm>
            <a:off x="1130675" y="1106450"/>
            <a:ext cx="72579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muy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parecido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casi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similar)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independientemente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JavaScript,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entornos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poseen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capacidad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leer (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convertir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;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parsear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generar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JSON.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 es un string con un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específico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713250" y="18075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CONVERSIÓN</a:t>
            </a:r>
            <a:r>
              <a:rPr lang="en-GB" sz="43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GB" sz="43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r>
              <a:rPr lang="en-GB" sz="43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</a:t>
            </a:r>
            <a:r>
              <a:rPr lang="en-GB" sz="43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ALMACENAMIENTO</a:t>
            </a:r>
            <a:endParaRPr sz="4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1"/>
          <p:cNvSpPr txBox="1"/>
          <p:nvPr/>
        </p:nvSpPr>
        <p:spPr>
          <a:xfrm>
            <a:off x="621850" y="9049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CONVERSIONES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DE/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HACIA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JSON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492450" y="2039950"/>
            <a:ext cx="8159100" cy="18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storage,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convertirlo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 JSON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antes de ser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/>
        </p:nvSpPr>
        <p:spPr>
          <a:xfrm>
            <a:off x="492450" y="647966"/>
            <a:ext cx="7834725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CONVERSIONES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DE/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HACIA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JSON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5" name="Google Shape;435;p72"/>
          <p:cNvSpPr txBox="1"/>
          <p:nvPr/>
        </p:nvSpPr>
        <p:spPr>
          <a:xfrm>
            <a:off x="492450" y="1416775"/>
            <a:ext cx="81591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enviar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al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almacenarlo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storage,</a:t>
            </a:r>
            <a:r>
              <a:rPr lang="en-GB" sz="18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será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necesario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convertirlo</a:t>
            </a:r>
            <a:r>
              <a:rPr lang="en-GB" sz="18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un JSON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antes de ser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enviado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eso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siguientes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</a:t>
            </a:r>
            <a:r>
              <a:rPr lang="en-GB" sz="18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37" name="Google Shape;437;p72"/>
          <p:cNvCxnSpPr/>
          <p:nvPr/>
        </p:nvCxnSpPr>
        <p:spPr>
          <a:xfrm rot="10800000" flipH="1">
            <a:off x="3745465" y="2959271"/>
            <a:ext cx="900" cy="20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72"/>
          <p:cNvSpPr/>
          <p:nvPr/>
        </p:nvSpPr>
        <p:spPr>
          <a:xfrm>
            <a:off x="3052725" y="3163571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stringify</a:t>
            </a:r>
            <a:endParaRPr sz="1100" b="1" i="0" u="none" strike="noStrike" cap="non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72"/>
          <p:cNvSpPr/>
          <p:nvPr/>
        </p:nvSpPr>
        <p:spPr>
          <a:xfrm>
            <a:off x="4597850" y="3163580"/>
            <a:ext cx="1359000" cy="236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</a:t>
            </a:r>
            <a:endParaRPr sz="1100" b="1" i="0" u="none" strike="noStrike" cap="non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0" name="Google Shape;440;p72"/>
          <p:cNvCxnSpPr/>
          <p:nvPr/>
        </p:nvCxnSpPr>
        <p:spPr>
          <a:xfrm>
            <a:off x="3745477" y="2959048"/>
            <a:ext cx="15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72"/>
          <p:cNvCxnSpPr/>
          <p:nvPr/>
        </p:nvCxnSpPr>
        <p:spPr>
          <a:xfrm rot="10800000" flipH="1">
            <a:off x="5311466" y="2959271"/>
            <a:ext cx="900" cy="20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72"/>
          <p:cNvCxnSpPr/>
          <p:nvPr/>
        </p:nvCxnSpPr>
        <p:spPr>
          <a:xfrm rot="10800000" flipH="1">
            <a:off x="3745215" y="3415971"/>
            <a:ext cx="900" cy="20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72"/>
          <p:cNvCxnSpPr/>
          <p:nvPr/>
        </p:nvCxnSpPr>
        <p:spPr>
          <a:xfrm rot="10800000" flipH="1">
            <a:off x="5311216" y="3415971"/>
            <a:ext cx="900" cy="20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72"/>
          <p:cNvSpPr/>
          <p:nvPr/>
        </p:nvSpPr>
        <p:spPr>
          <a:xfrm>
            <a:off x="528825" y="3636275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acepta un objeto como parámetro, y devuelve la forma de texto JSON equivalente.</a:t>
            </a:r>
            <a:endParaRPr sz="1100" i="0" u="none" strike="noStrike" cap="non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4905154" y="3636294"/>
            <a:ext cx="3849300" cy="498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un texto JSON como parámetro, y devuelve el objeto JavaScript correspondiente.</a:t>
            </a:r>
            <a:endParaRPr sz="1100" b="1" i="0" u="none" strike="noStrike" cap="non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/>
        </p:nvSpPr>
        <p:spPr>
          <a:xfrm>
            <a:off x="678450" y="1651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STRINGIFY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1" name="Google Shape;451;p73"/>
          <p:cNvSpPr txBox="1"/>
          <p:nvPr/>
        </p:nvSpPr>
        <p:spPr>
          <a:xfrm>
            <a:off x="678450" y="960000"/>
            <a:ext cx="77175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</a:t>
            </a:r>
            <a:r>
              <a:rPr lang="en-GB" sz="1800" b="1">
                <a:solidFill>
                  <a:srgbClr val="3CEFAB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JSON.stringify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transformar un objeto JavaScript a un string en formato JSON.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73"/>
          <p:cNvSpPr txBox="1"/>
          <p:nvPr/>
        </p:nvSpPr>
        <p:spPr>
          <a:xfrm>
            <a:off x="1003275" y="1839925"/>
            <a:ext cx="7282800" cy="315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id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producto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Se guarda {"id":2,"producto":"Arroz"}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/>
        </p:nvSpPr>
        <p:spPr>
          <a:xfrm>
            <a:off x="678450" y="843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PARSE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9" name="Google Shape;459;p74"/>
          <p:cNvSpPr txBox="1"/>
          <p:nvPr/>
        </p:nvSpPr>
        <p:spPr>
          <a:xfrm>
            <a:off x="678450" y="782750"/>
            <a:ext cx="77175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lang="en-GB" sz="1800" b="1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JSON.parse</a:t>
            </a:r>
            <a:r>
              <a:rPr lang="en-GB" sz="1800">
                <a:solidFill>
                  <a:srgbClr val="3CEFAB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transformar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 en formato JSON 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objeto JavaScript.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4"/>
          <p:cNvSpPr txBox="1"/>
          <p:nvPr/>
        </p:nvSpPr>
        <p:spPr>
          <a:xfrm>
            <a:off x="427900" y="1605800"/>
            <a:ext cx="8215800" cy="344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{"id":2,"producto":"Arroz"}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enJSON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string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object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.producto);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Arroz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producto1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producto2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.id); 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2  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0" y="3118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ALMACENAR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ARRAY DE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OBJETOS</a:t>
            </a:r>
            <a:endParaRPr sz="2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75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Almacenar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por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 dirty="0" err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almacenar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array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completo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 err="1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450" dirty="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/>
        </p:nvSpPr>
        <p:spPr>
          <a:xfrm>
            <a:off x="0" y="31185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OBTENER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ARRAY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ALMACENADO</a:t>
            </a:r>
            <a:endParaRPr sz="2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4" name="Google Shape;474;p76"/>
          <p:cNvSpPr txBox="1"/>
          <p:nvPr/>
        </p:nvSpPr>
        <p:spPr>
          <a:xfrm>
            <a:off x="80750" y="806400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 i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 i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i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.producto.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toUpperCase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 i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parseFloat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 i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obj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1050" i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i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1.21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listado de productos almacenado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parse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0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[];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//Iteramos almacenados con for...of para transformar todos sus objetos a tipo producto.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almacenados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 b="1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//Ahora tenemos objetos productos y podemos usar sus métodos</a:t>
            </a:r>
            <a:endParaRPr sz="10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sumaIva</a:t>
            </a:r>
            <a:r>
              <a:rPr lang="en-GB" sz="10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/>
        </p:nvSpPr>
        <p:spPr>
          <a:xfrm>
            <a:off x="601975" y="55232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RECUPERAR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DATOS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1" name="Google Shape;481;p77"/>
          <p:cNvSpPr txBox="1"/>
          <p:nvPr/>
        </p:nvSpPr>
        <p:spPr>
          <a:xfrm>
            <a:off x="557725" y="1541425"/>
            <a:ext cx="78060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Muchas veces usamos el Storage para recuperar datos relacionados a la última navegación del usuario. Por ejemplo, su última sesión de login o el último estado de su carrito de compras.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highlight>
                  <a:srgbClr val="EF89D2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esto, pensamos en inicializar las variables de la app consultando el Storage en el momento de inicio.</a:t>
            </a:r>
            <a:endParaRPr sz="2200">
              <a:solidFill>
                <a:schemeClr val="dk1"/>
              </a:solidFill>
              <a:highlight>
                <a:srgbClr val="EF89D2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/>
        </p:nvSpPr>
        <p:spPr>
          <a:xfrm>
            <a:off x="80750" y="311850"/>
            <a:ext cx="831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RECUPERAR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ESTADOS</a:t>
            </a:r>
            <a:r>
              <a:rPr lang="en-GB" sz="24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PREVIOS</a:t>
            </a:r>
            <a:endParaRPr sz="2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8" name="Google Shape;488;p78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usuario;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i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‘usuario’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Si había algo almacenado, lo recupero. Si no le pido un ingreso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usuarioEnLS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 else </a:t>
            </a: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usuario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prompt(</a:t>
            </a:r>
            <a:r>
              <a:rPr lang="en-GB" sz="1450" i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‘Ingrese su nombre de usuario’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/>
        </p:nvSpPr>
        <p:spPr>
          <a:xfrm>
            <a:off x="80750" y="311850"/>
            <a:ext cx="821753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4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APLICADO</a:t>
            </a:r>
            <a:r>
              <a:rPr lang="en-GB" sz="24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24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RECUPERAR</a:t>
            </a:r>
            <a:r>
              <a:rPr lang="en-GB" sz="24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ESTADOS</a:t>
            </a:r>
            <a:r>
              <a:rPr lang="en-GB" sz="24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PREVIOS</a:t>
            </a:r>
            <a:endParaRPr sz="24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9"/>
          <p:cNvSpPr txBox="1"/>
          <p:nvPr/>
        </p:nvSpPr>
        <p:spPr>
          <a:xfrm>
            <a:off x="80750" y="806400"/>
            <a:ext cx="8979000" cy="365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45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 dirty="0" err="1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 dirty="0" err="1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‘</a:t>
            </a:r>
            <a:r>
              <a:rPr lang="en-GB" sz="1450" i="1" dirty="0" err="1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 i="1" dirty="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450"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rgbClr val="BD93F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Inicializo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mi app con </a:t>
            </a:r>
            <a:r>
              <a:rPr lang="en-GB" sz="1450" i="1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como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array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vacío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o con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registro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haya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quedado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LS</a:t>
            </a:r>
            <a:endParaRPr sz="145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carritoEnLS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Función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que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renderizaría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el</a:t>
            </a:r>
            <a:r>
              <a:rPr lang="en-GB" sz="145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dirty="0" err="1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endParaRPr sz="145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 i="1" dirty="0" err="1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renderCarrito</a:t>
            </a:r>
            <a:r>
              <a:rPr lang="en-GB" sz="1450" i="1" dirty="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 dirty="0" err="1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-GB" sz="1450" dirty="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 i="1" dirty="0">
                <a:solidFill>
                  <a:srgbClr val="EEFF4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450" i="1" dirty="0">
              <a:solidFill>
                <a:srgbClr val="EEFF4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dirty="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 dirty="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1"/>
          <p:cNvSpPr txBox="1"/>
          <p:nvPr/>
        </p:nvSpPr>
        <p:spPr>
          <a:xfrm>
            <a:off x="607924" y="811575"/>
            <a:ext cx="79284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JSON: </a:t>
            </a:r>
            <a:r>
              <a:rPr lang="en-GB" sz="3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OTROS</a:t>
            </a:r>
            <a:r>
              <a:rPr lang="en-GB" sz="3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PUNTOS A TENER </a:t>
            </a:r>
            <a:r>
              <a:rPr lang="en-GB" sz="3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CUENTA</a:t>
            </a:r>
            <a:endParaRPr sz="34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10" name="Google Shape;510;p81"/>
          <p:cNvCxnSpPr/>
          <p:nvPr/>
        </p:nvCxnSpPr>
        <p:spPr>
          <a:xfrm rot="10800000" flipH="1">
            <a:off x="1508888" y="1676064"/>
            <a:ext cx="1200" cy="28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81"/>
          <p:cNvCxnSpPr/>
          <p:nvPr/>
        </p:nvCxnSpPr>
        <p:spPr>
          <a:xfrm rot="10800000" flipH="1">
            <a:off x="3577208" y="1676064"/>
            <a:ext cx="1200" cy="28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81"/>
          <p:cNvCxnSpPr/>
          <p:nvPr/>
        </p:nvCxnSpPr>
        <p:spPr>
          <a:xfrm rot="10800000" flipH="1">
            <a:off x="7650428" y="1676064"/>
            <a:ext cx="1200" cy="28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" name="Google Shape;513;p81"/>
          <p:cNvSpPr/>
          <p:nvPr/>
        </p:nvSpPr>
        <p:spPr>
          <a:xfrm>
            <a:off x="607675" y="2001294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datos en formato JSON se pueden almacenar en archivos externos </a:t>
            </a:r>
            <a:r>
              <a:rPr lang="en-GB" sz="1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.json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Exemplo: datos.json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81"/>
          <p:cNvSpPr/>
          <p:nvPr/>
        </p:nvSpPr>
        <p:spPr>
          <a:xfrm>
            <a:off x="2658800" y="2001292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es sólo un formato de datos -  contiene sólo </a:t>
            </a:r>
            <a:r>
              <a:rPr lang="en-GB" sz="1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</a:t>
            </a: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no métodos.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81"/>
          <p:cNvSpPr/>
          <p:nvPr/>
        </p:nvSpPr>
        <p:spPr>
          <a:xfrm>
            <a:off x="4709934" y="2001277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coma o dos puntos mal ubicados pueden producir que un archivo JSON no funcione. Se debe ser cuidadoso para validar cualquier dato que se quiera utilizar. </a:t>
            </a:r>
            <a:r>
              <a:rPr lang="en-GB" sz="11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https://jsonformatter.curiousconcept.com/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81"/>
          <p:cNvSpPr/>
          <p:nvPr/>
        </p:nvSpPr>
        <p:spPr>
          <a:xfrm>
            <a:off x="6732124" y="2001345"/>
            <a:ext cx="1804200" cy="2181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del código JavaScript en que las propiedades del objeto pueden no estar entre comillas, en JSON sólo las cadenas entre comillas pueden ser utilizadas como propiedades.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81"/>
          <p:cNvCxnSpPr/>
          <p:nvPr/>
        </p:nvCxnSpPr>
        <p:spPr>
          <a:xfrm rot="10800000" flipH="1">
            <a:off x="5645503" y="1676064"/>
            <a:ext cx="1200" cy="28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81"/>
          <p:cNvCxnSpPr/>
          <p:nvPr/>
        </p:nvCxnSpPr>
        <p:spPr>
          <a:xfrm>
            <a:off x="1510100" y="1672969"/>
            <a:ext cx="612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825110" y="1691014"/>
            <a:ext cx="7754100" cy="305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3813" lvl="0" indent="-238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24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Scope</a:t>
            </a:r>
            <a:r>
              <a:rPr lang="es-MX" sz="24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s-MX" sz="24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Te lo explico con gatitos.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813" marR="0" lvl="0" indent="-2381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-MX" sz="24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s-MX" sz="24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Documentación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LET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3813" lvl="0" indent="-2381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4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Documentación </a:t>
            </a:r>
            <a:r>
              <a:rPr lang="es-MX" sz="24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CONST</a:t>
            </a:r>
            <a:endParaRPr lang="es-MX" sz="24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 txBox="1"/>
          <p:nvPr/>
        </p:nvSpPr>
        <p:spPr>
          <a:xfrm>
            <a:off x="425885" y="279825"/>
            <a:ext cx="792139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lang="en-GB"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674;p101">
            <a:extLst>
              <a:ext uri="{FF2B5EF4-FFF2-40B4-BE49-F238E27FC236}">
                <a16:creationId xmlns:a16="http://schemas.microsoft.com/office/drawing/2014/main" id="{AE55DB4C-4384-2804-B7C6-935FA5FC02A5}"/>
              </a:ext>
            </a:extLst>
          </p:cNvPr>
          <p:cNvSpPr txBox="1"/>
          <p:nvPr/>
        </p:nvSpPr>
        <p:spPr>
          <a:xfrm>
            <a:off x="1631795" y="1031585"/>
            <a:ext cx="6252117" cy="397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3" lvl="0" indent="-1111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20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LocalStorage</a:t>
            </a:r>
            <a:r>
              <a:rPr lang="en-GB" sz="20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sessionStorage</a:t>
            </a:r>
            <a:r>
              <a:rPr lang="en-GB" sz="20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</a:t>
            </a:r>
            <a:r>
              <a:rPr lang="en-GB" sz="20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Javascript.info</a:t>
            </a: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113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20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JSON | </a:t>
            </a:r>
            <a:b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GitBooks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. El </a:t>
            </a: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formato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 JSON</a:t>
            </a: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113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JSON Formatter</a:t>
            </a: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113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Generador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JSON</a:t>
            </a: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1113" marR="0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600"/>
              <a:buChar char="●"/>
            </a:pPr>
            <a:r>
              <a:rPr lang="en-GB" sz="2000" b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</a:t>
            </a:r>
            <a:r>
              <a:rPr lang="en-GB" sz="2000" b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br>
              <a:rPr lang="en-GB" sz="20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</a:t>
            </a: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localStorage</a:t>
            </a:r>
            <a:endParaRPr lang="en-GB" sz="1600" dirty="0"/>
          </a:p>
          <a:p>
            <a:pPr marL="11113" marR="0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Documentación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sessionStorage</a:t>
            </a:r>
            <a:endParaRPr lang="en-GB" sz="1600" dirty="0"/>
          </a:p>
          <a:p>
            <a:pPr marL="11113" marR="0" lvl="0" indent="-1111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i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Documentación</a:t>
            </a:r>
            <a:r>
              <a:rPr lang="en-GB" sz="2000" b="1" i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JSON</a:t>
            </a:r>
            <a:endParaRPr lang="en-GB" sz="20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98942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LET y </a:t>
            </a: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CONST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5" name="Google Shape;525;p78"/>
          <p:cNvSpPr txBox="1"/>
          <p:nvPr/>
        </p:nvSpPr>
        <p:spPr>
          <a:xfrm>
            <a:off x="753979" y="1214350"/>
            <a:ext cx="4189422" cy="3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Las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con</a:t>
            </a:r>
            <a:r>
              <a:rPr lang="en-GB" sz="1800" b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let y </a:t>
            </a:r>
            <a:r>
              <a:rPr lang="en-GB" sz="1800" b="1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const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adicionales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para las variables.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impiden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puedan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dos variables con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mismo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Una variable </a:t>
            </a:r>
            <a:r>
              <a:rPr lang="en-GB" sz="1800" b="1" dirty="0">
                <a:solidFill>
                  <a:schemeClr val="dk1"/>
                </a:solidFill>
                <a:highlight>
                  <a:srgbClr val="FF79C6"/>
                </a:highlight>
                <a:latin typeface="+mn-lt"/>
                <a:ea typeface="Helvetica Neue"/>
                <a:cs typeface="Helvetica Neue"/>
                <a:sym typeface="Helvetica Neue"/>
              </a:rPr>
              <a:t>let</a:t>
            </a:r>
            <a:r>
              <a:rPr lang="en-GB" sz="1800" b="1" dirty="0">
                <a:solidFill>
                  <a:schemeClr val="dk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recibir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asignaciones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transcurso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la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es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cambiar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veces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 Una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dk1"/>
                </a:solidFill>
                <a:highlight>
                  <a:srgbClr val="FF79C6"/>
                </a:highlight>
                <a:latin typeface="+mn-lt"/>
                <a:ea typeface="Helvetica Neue"/>
                <a:cs typeface="Helvetica Neue"/>
                <a:sym typeface="Helvetica Neue"/>
              </a:rPr>
              <a:t>const</a:t>
            </a:r>
            <a:r>
              <a:rPr lang="en-GB" sz="18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recibe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única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momento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declaración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impidiendo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modifique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+mn-lt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5177400" y="1497001"/>
            <a:ext cx="3966600" cy="3210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34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no 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posible</a:t>
            </a: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cambiarlo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= ‘jones’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4606</Words>
  <Application>Microsoft Office PowerPoint</Application>
  <PresentationFormat>Presentación en pantalla (16:9)</PresentationFormat>
  <Paragraphs>538</Paragraphs>
  <Slides>79</Slides>
  <Notes>79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79</vt:i4>
      </vt:variant>
    </vt:vector>
  </HeadingPairs>
  <TitlesOfParts>
    <vt:vector size="91" baseType="lpstr">
      <vt:lpstr>Arial</vt:lpstr>
      <vt:lpstr>Wingdings</vt:lpstr>
      <vt:lpstr>Anton</vt:lpstr>
      <vt:lpstr>Helvetica Neue Light</vt:lpstr>
      <vt:lpstr>Helvetica Neue</vt:lpstr>
      <vt:lpstr>Lato Light</vt:lpstr>
      <vt:lpstr>Courier New</vt:lpstr>
      <vt:lpstr>Lato</vt:lpstr>
      <vt:lpstr>Consolas</vt:lpstr>
      <vt:lpstr>Didact Gothic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42</cp:revision>
  <dcterms:modified xsi:type="dcterms:W3CDTF">2022-12-10T00:11:57Z</dcterms:modified>
</cp:coreProperties>
</file>